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Lst>
  <p:sldSz cy="6858000" cx="12192000"/>
  <p:notesSz cx="6858000" cy="9144000"/>
  <p:embeddedFontLst>
    <p:embeddedFont>
      <p:font typeface="Varela Round"/>
      <p:regular r:id="rId46"/>
    </p:embeddedFont>
    <p:embeddedFont>
      <p:font typeface="Gill Sans"/>
      <p:regular r:id="rId47"/>
      <p:bold r:id="rId48"/>
    </p:embeddedFont>
    <p:embeddedFont>
      <p:font typeface="Open Sans"/>
      <p:bold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1" roundtripDataSignature="AMtx7miA/cr/rqLknkIt5zXuVN6RD3C3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298C689-D03B-4D8C-A114-07387FBA793C}">
  <a:tblStyle styleId="{A298C689-D03B-4D8C-A114-07387FBA793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DA5212F-242B-4E92-B7EE-1B2B8729D171}" styleName="Table_1">
    <a:wholeTbl>
      <a:tcTxStyle b="off" i="off">
        <a:font>
          <a:latin typeface="Gill Sans MT"/>
          <a:ea typeface="Gill Sans MT"/>
          <a:cs typeface="Gill Sans M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EF2E7"/>
          </a:solidFill>
        </a:fill>
      </a:tcStyle>
    </a:wholeTbl>
    <a:band1H>
      <a:tcTxStyle/>
      <a:tcStyle>
        <a:fill>
          <a:solidFill>
            <a:srgbClr val="FCE4CB"/>
          </a:solidFill>
        </a:fill>
      </a:tcStyle>
    </a:band1H>
    <a:band2H>
      <a:tcTxStyle/>
    </a:band2H>
    <a:band1V>
      <a:tcTxStyle/>
      <a:tcStyle>
        <a:fill>
          <a:solidFill>
            <a:srgbClr val="FCE4CB"/>
          </a:solidFill>
        </a:fill>
      </a:tcStyle>
    </a:band1V>
    <a:band2V>
      <a:tcTxStyle/>
    </a:band2V>
    <a:lastCol>
      <a:tcTxStyle b="on" i="off">
        <a:font>
          <a:latin typeface="Gill Sans MT"/>
          <a:ea typeface="Gill Sans MT"/>
          <a:cs typeface="Gill Sans MT"/>
        </a:font>
        <a:schemeClr val="lt1"/>
      </a:tcTxStyle>
      <a:tcStyle>
        <a:fill>
          <a:solidFill>
            <a:schemeClr val="accent1"/>
          </a:solidFill>
        </a:fill>
      </a:tcStyle>
    </a:lastCol>
    <a:firstCol>
      <a:tcTxStyle b="on" i="off">
        <a:font>
          <a:latin typeface="Gill Sans MT"/>
          <a:ea typeface="Gill Sans MT"/>
          <a:cs typeface="Gill Sans MT"/>
        </a:font>
        <a:schemeClr val="lt1"/>
      </a:tcTxStyle>
      <a:tcStyle>
        <a:fill>
          <a:solidFill>
            <a:schemeClr val="accent1"/>
          </a:solidFill>
        </a:fill>
      </a:tcStyle>
    </a:firstCol>
    <a:lastRow>
      <a:tcTxStyle b="on" i="off">
        <a:font>
          <a:latin typeface="Gill Sans MT"/>
          <a:ea typeface="Gill Sans MT"/>
          <a:cs typeface="Gill Sans M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Gill Sans MT"/>
          <a:ea typeface="Gill Sans MT"/>
          <a:cs typeface="Gill Sans M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VarelaRound-regular.fntdata"/><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GillSans-bold.fntdata"/><Relationship Id="rId47" Type="http://schemas.openxmlformats.org/officeDocument/2006/relationships/font" Target="fonts/GillSans-regular.fntdata"/><Relationship Id="rId49" Type="http://schemas.openxmlformats.org/officeDocument/2006/relationships/font" Target="fonts/OpenSa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customschemas.google.com/relationships/presentationmetadata" Target="metadata"/><Relationship Id="rId50" Type="http://schemas.openxmlformats.org/officeDocument/2006/relationships/font" Target="fonts/OpenSans-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3886200"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588"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3886200" y="8685213"/>
            <a:ext cx="2971800" cy="458787"/>
          </a:xfrm>
          <a:prstGeom prst="rect">
            <a:avLst/>
          </a:prstGeom>
          <a:noFill/>
          <a:ln>
            <a:noFill/>
          </a:ln>
        </p:spPr>
        <p:txBody>
          <a:bodyPr anchorCtr="0" anchor="b"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588"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iw-IL"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294" name="Google Shape;294;p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iw-IL"/>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כותרת מקטע עליונה" showMasterSp="0" type="secHead">
  <p:cSld name="SECTION_HEADER">
    <p:bg>
      <p:bgPr>
        <a:solidFill>
          <a:schemeClr val="dk2"/>
        </a:solidFill>
      </p:bgPr>
    </p:bg>
    <p:spTree>
      <p:nvGrpSpPr>
        <p:cNvPr id="17" name="Shape 17"/>
        <p:cNvGrpSpPr/>
        <p:nvPr/>
      </p:nvGrpSpPr>
      <p:grpSpPr>
        <a:xfrm>
          <a:off x="0" y="0"/>
          <a:ext cx="0" cy="0"/>
          <a:chOff x="0" y="0"/>
          <a:chExt cx="0" cy="0"/>
        </a:xfrm>
      </p:grpSpPr>
      <p:sp>
        <p:nvSpPr>
          <p:cNvPr id="18" name="Google Shape;18;p43"/>
          <p:cNvSpPr txBox="1"/>
          <p:nvPr>
            <p:ph type="title"/>
          </p:nvPr>
        </p:nvSpPr>
        <p:spPr>
          <a:xfrm>
            <a:off x="3242929" y="1073888"/>
            <a:ext cx="8187071" cy="4064627"/>
          </a:xfrm>
          <a:prstGeom prst="rect">
            <a:avLst/>
          </a:prstGeom>
          <a:noFill/>
          <a:ln>
            <a:noFill/>
          </a:ln>
        </p:spPr>
        <p:txBody>
          <a:bodyPr anchorCtr="0" anchor="b" bIns="45700" lIns="91425" spcFirstLastPara="1" rIns="91425" wrap="square" tIns="45700">
            <a:normAutofit/>
          </a:bodyPr>
          <a:lstStyle>
            <a:lvl1pPr lvl="0" rtl="1" algn="l">
              <a:lnSpc>
                <a:spcPct val="90000"/>
              </a:lnSpc>
              <a:spcBef>
                <a:spcPts val="0"/>
              </a:spcBef>
              <a:spcAft>
                <a:spcPts val="0"/>
              </a:spcAft>
              <a:buClr>
                <a:schemeClr val="lt2"/>
              </a:buClr>
              <a:buSzPts val="8400"/>
              <a:buFont typeface="Impact"/>
              <a:buNone/>
              <a:defRPr sz="84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3"/>
          <p:cNvSpPr txBox="1"/>
          <p:nvPr>
            <p:ph idx="1" type="body"/>
          </p:nvPr>
        </p:nvSpPr>
        <p:spPr>
          <a:xfrm>
            <a:off x="3242930" y="5159781"/>
            <a:ext cx="7017488" cy="951135"/>
          </a:xfrm>
          <a:prstGeom prst="rect">
            <a:avLst/>
          </a:prstGeom>
          <a:noFill/>
          <a:ln>
            <a:noFill/>
          </a:ln>
        </p:spPr>
        <p:txBody>
          <a:bodyPr anchorCtr="0" anchor="t" bIns="45700" lIns="91425" spcFirstLastPara="1" rIns="91425" wrap="square" tIns="45700">
            <a:normAutofit/>
          </a:bodyPr>
          <a:lstStyle>
            <a:lvl1pPr indent="-228600" lvl="0" marL="457200" rtl="1" algn="r">
              <a:lnSpc>
                <a:spcPct val="100000"/>
              </a:lnSpc>
              <a:spcBef>
                <a:spcPts val="700"/>
              </a:spcBef>
              <a:spcAft>
                <a:spcPts val="0"/>
              </a:spcAft>
              <a:buSzPts val="2000"/>
              <a:buNone/>
              <a:defRPr b="1" i="0" sz="2000" cap="none">
                <a:solidFill>
                  <a:schemeClr val="accent1"/>
                </a:solidFill>
              </a:defRPr>
            </a:lvl1pPr>
            <a:lvl2pPr indent="-228600" lvl="1" marL="914400" rtl="1" algn="r">
              <a:lnSpc>
                <a:spcPct val="110000"/>
              </a:lnSpc>
              <a:spcBef>
                <a:spcPts val="700"/>
              </a:spcBef>
              <a:spcAft>
                <a:spcPts val="0"/>
              </a:spcAft>
              <a:buSzPts val="2000"/>
              <a:buNone/>
              <a:defRPr sz="2000">
                <a:solidFill>
                  <a:schemeClr val="lt1"/>
                </a:solidFill>
              </a:defRPr>
            </a:lvl2pPr>
            <a:lvl3pPr indent="-228600" lvl="2" marL="1371600" rtl="1" algn="r">
              <a:lnSpc>
                <a:spcPct val="110000"/>
              </a:lnSpc>
              <a:spcBef>
                <a:spcPts val="700"/>
              </a:spcBef>
              <a:spcAft>
                <a:spcPts val="0"/>
              </a:spcAft>
              <a:buSzPts val="1800"/>
              <a:buNone/>
              <a:defRPr sz="1800">
                <a:solidFill>
                  <a:schemeClr val="lt1"/>
                </a:solidFill>
              </a:defRPr>
            </a:lvl3pPr>
            <a:lvl4pPr indent="-228600" lvl="3" marL="1828800" rtl="1" algn="r">
              <a:lnSpc>
                <a:spcPct val="110000"/>
              </a:lnSpc>
              <a:spcBef>
                <a:spcPts val="700"/>
              </a:spcBef>
              <a:spcAft>
                <a:spcPts val="0"/>
              </a:spcAft>
              <a:buSzPts val="1600"/>
              <a:buNone/>
              <a:defRPr sz="1600">
                <a:solidFill>
                  <a:schemeClr val="lt1"/>
                </a:solidFill>
              </a:defRPr>
            </a:lvl4pPr>
            <a:lvl5pPr indent="-228600" lvl="4" marL="2286000" rtl="1" algn="r">
              <a:lnSpc>
                <a:spcPct val="110000"/>
              </a:lnSpc>
              <a:spcBef>
                <a:spcPts val="700"/>
              </a:spcBef>
              <a:spcAft>
                <a:spcPts val="0"/>
              </a:spcAft>
              <a:buSzPts val="1600"/>
              <a:buNone/>
              <a:defRPr sz="1600">
                <a:solidFill>
                  <a:schemeClr val="lt1"/>
                </a:solidFill>
              </a:defRPr>
            </a:lvl5pPr>
            <a:lvl6pPr indent="-228600" lvl="5" marL="2743200" rtl="1" algn="r">
              <a:lnSpc>
                <a:spcPct val="110000"/>
              </a:lnSpc>
              <a:spcBef>
                <a:spcPts val="700"/>
              </a:spcBef>
              <a:spcAft>
                <a:spcPts val="0"/>
              </a:spcAft>
              <a:buSzPts val="1600"/>
              <a:buNone/>
              <a:defRPr sz="1600">
                <a:solidFill>
                  <a:schemeClr val="lt1"/>
                </a:solidFill>
              </a:defRPr>
            </a:lvl6pPr>
            <a:lvl7pPr indent="-228600" lvl="6" marL="3200400" rtl="1" algn="r">
              <a:lnSpc>
                <a:spcPct val="110000"/>
              </a:lnSpc>
              <a:spcBef>
                <a:spcPts val="700"/>
              </a:spcBef>
              <a:spcAft>
                <a:spcPts val="0"/>
              </a:spcAft>
              <a:buSzPts val="1600"/>
              <a:buNone/>
              <a:defRPr sz="1600">
                <a:solidFill>
                  <a:schemeClr val="lt1"/>
                </a:solidFill>
              </a:defRPr>
            </a:lvl7pPr>
            <a:lvl8pPr indent="-228600" lvl="7" marL="3657600" rtl="1" algn="r">
              <a:lnSpc>
                <a:spcPct val="110000"/>
              </a:lnSpc>
              <a:spcBef>
                <a:spcPts val="700"/>
              </a:spcBef>
              <a:spcAft>
                <a:spcPts val="0"/>
              </a:spcAft>
              <a:buSzPts val="1600"/>
              <a:buNone/>
              <a:defRPr sz="1600">
                <a:solidFill>
                  <a:schemeClr val="lt1"/>
                </a:solidFill>
              </a:defRPr>
            </a:lvl8pPr>
            <a:lvl9pPr indent="-228600" lvl="8" marL="4114800" rtl="1" algn="r">
              <a:lnSpc>
                <a:spcPct val="110000"/>
              </a:lnSpc>
              <a:spcBef>
                <a:spcPts val="700"/>
              </a:spcBef>
              <a:spcAft>
                <a:spcPts val="0"/>
              </a:spcAft>
              <a:buSzPts val="1600"/>
              <a:buNone/>
              <a:defRPr sz="1600">
                <a:solidFill>
                  <a:schemeClr val="lt1"/>
                </a:solidFill>
              </a:defRPr>
            </a:lvl9pPr>
          </a:lstStyle>
          <a:p/>
        </p:txBody>
      </p:sp>
      <p:sp>
        <p:nvSpPr>
          <p:cNvPr id="20" name="Google Shape;20;p43"/>
          <p:cNvSpPr txBox="1"/>
          <p:nvPr>
            <p:ph idx="10" type="dt"/>
          </p:nvPr>
        </p:nvSpPr>
        <p:spPr>
          <a:xfrm>
            <a:off x="3236546" y="6375679"/>
            <a:ext cx="1493947"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3"/>
          <p:cNvSpPr txBox="1"/>
          <p:nvPr>
            <p:ph idx="11" type="ftr"/>
          </p:nvPr>
        </p:nvSpPr>
        <p:spPr>
          <a:xfrm>
            <a:off x="5279064"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3"/>
          <p:cNvSpPr txBox="1"/>
          <p:nvPr>
            <p:ph idx="12" type="sldNum"/>
          </p:nvPr>
        </p:nvSpPr>
        <p:spPr>
          <a:xfrm>
            <a:off x="9942434" y="6375679"/>
            <a:ext cx="1487566"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chemeClr val="lt2"/>
                </a:solidFill>
                <a:latin typeface="Gill Sans"/>
                <a:ea typeface="Gill Sans"/>
                <a:cs typeface="Gill Sans"/>
                <a:sym typeface="Gill Sans"/>
              </a:defRPr>
            </a:lvl1pPr>
            <a:lvl2pPr indent="0" lvl="1" marL="0" algn="r">
              <a:spcBef>
                <a:spcPts val="0"/>
              </a:spcBef>
              <a:buNone/>
              <a:defRPr b="0" i="0" sz="1200" u="none" cap="none" strike="noStrike">
                <a:solidFill>
                  <a:schemeClr val="lt2"/>
                </a:solidFill>
                <a:latin typeface="Gill Sans"/>
                <a:ea typeface="Gill Sans"/>
                <a:cs typeface="Gill Sans"/>
                <a:sym typeface="Gill Sans"/>
              </a:defRPr>
            </a:lvl2pPr>
            <a:lvl3pPr indent="0" lvl="2" marL="0" algn="r">
              <a:spcBef>
                <a:spcPts val="0"/>
              </a:spcBef>
              <a:buNone/>
              <a:defRPr b="0" i="0" sz="1200" u="none" cap="none" strike="noStrike">
                <a:solidFill>
                  <a:schemeClr val="lt2"/>
                </a:solidFill>
                <a:latin typeface="Gill Sans"/>
                <a:ea typeface="Gill Sans"/>
                <a:cs typeface="Gill Sans"/>
                <a:sym typeface="Gill Sans"/>
              </a:defRPr>
            </a:lvl3pPr>
            <a:lvl4pPr indent="0" lvl="3" marL="0" algn="r">
              <a:spcBef>
                <a:spcPts val="0"/>
              </a:spcBef>
              <a:buNone/>
              <a:defRPr b="0" i="0" sz="1200" u="none" cap="none" strike="noStrike">
                <a:solidFill>
                  <a:schemeClr val="lt2"/>
                </a:solidFill>
                <a:latin typeface="Gill Sans"/>
                <a:ea typeface="Gill Sans"/>
                <a:cs typeface="Gill Sans"/>
                <a:sym typeface="Gill Sans"/>
              </a:defRPr>
            </a:lvl4pPr>
            <a:lvl5pPr indent="0" lvl="4" marL="0" algn="r">
              <a:spcBef>
                <a:spcPts val="0"/>
              </a:spcBef>
              <a:buNone/>
              <a:defRPr b="0" i="0" sz="1200" u="none" cap="none" strike="noStrike">
                <a:solidFill>
                  <a:schemeClr val="lt2"/>
                </a:solidFill>
                <a:latin typeface="Gill Sans"/>
                <a:ea typeface="Gill Sans"/>
                <a:cs typeface="Gill Sans"/>
                <a:sym typeface="Gill Sans"/>
              </a:defRPr>
            </a:lvl5pPr>
            <a:lvl6pPr indent="0" lvl="5" marL="0" algn="r">
              <a:spcBef>
                <a:spcPts val="0"/>
              </a:spcBef>
              <a:buNone/>
              <a:defRPr b="0" i="0" sz="1200" u="none" cap="none" strike="noStrike">
                <a:solidFill>
                  <a:schemeClr val="lt2"/>
                </a:solidFill>
                <a:latin typeface="Gill Sans"/>
                <a:ea typeface="Gill Sans"/>
                <a:cs typeface="Gill Sans"/>
                <a:sym typeface="Gill Sans"/>
              </a:defRPr>
            </a:lvl6pPr>
            <a:lvl7pPr indent="0" lvl="6" marL="0" algn="r">
              <a:spcBef>
                <a:spcPts val="0"/>
              </a:spcBef>
              <a:buNone/>
              <a:defRPr b="0" i="0" sz="1200" u="none" cap="none" strike="noStrike">
                <a:solidFill>
                  <a:schemeClr val="lt2"/>
                </a:solidFill>
                <a:latin typeface="Gill Sans"/>
                <a:ea typeface="Gill Sans"/>
                <a:cs typeface="Gill Sans"/>
                <a:sym typeface="Gill Sans"/>
              </a:defRPr>
            </a:lvl7pPr>
            <a:lvl8pPr indent="0" lvl="7" marL="0" algn="r">
              <a:spcBef>
                <a:spcPts val="0"/>
              </a:spcBef>
              <a:buNone/>
              <a:defRPr b="0" i="0" sz="1200" u="none" cap="none" strike="noStrike">
                <a:solidFill>
                  <a:schemeClr val="lt2"/>
                </a:solidFill>
                <a:latin typeface="Gill Sans"/>
                <a:ea typeface="Gill Sans"/>
                <a:cs typeface="Gill Sans"/>
                <a:sym typeface="Gill Sans"/>
              </a:defRPr>
            </a:lvl8pPr>
            <a:lvl9pPr indent="0" lvl="8" marL="0" algn="r">
              <a:spcBef>
                <a:spcPts val="0"/>
              </a:spcBef>
              <a:buNone/>
              <a:defRPr b="0" i="0" sz="1200" u="none" cap="none" strike="noStrike">
                <a:solidFill>
                  <a:schemeClr val="lt2"/>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iw-IL"/>
              <a:t>‹#›</a:t>
            </a:fld>
            <a:endParaRPr/>
          </a:p>
        </p:txBody>
      </p:sp>
      <p:grpSp>
        <p:nvGrpSpPr>
          <p:cNvPr id="23" name="Google Shape;23;p43" title="left scallop shape"/>
          <p:cNvGrpSpPr/>
          <p:nvPr/>
        </p:nvGrpSpPr>
        <p:grpSpPr>
          <a:xfrm>
            <a:off x="0" y="0"/>
            <a:ext cx="2814638" cy="6858000"/>
            <a:chOff x="0" y="0"/>
            <a:chExt cx="2814638" cy="6858000"/>
          </a:xfrm>
        </p:grpSpPr>
        <p:sp>
          <p:nvSpPr>
            <p:cNvPr id="24" name="Google Shape;24;p43" title="left scallop shape"/>
            <p:cNvSpPr/>
            <p:nvPr/>
          </p:nvSpPr>
          <p:spPr>
            <a:xfrm>
              <a:off x="0" y="0"/>
              <a:ext cx="2814638" cy="6858000"/>
            </a:xfrm>
            <a:custGeom>
              <a:rect b="b" l="l" r="r" t="t"/>
              <a:pathLst>
                <a:path extrusionOk="0" h="4320" w="1773">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25" name="Google Shape;25;p43" title="left scallop inline"/>
            <p:cNvSpPr/>
            <p:nvPr/>
          </p:nvSpPr>
          <p:spPr>
            <a:xfrm>
              <a:off x="874382" y="0"/>
              <a:ext cx="1646238" cy="6858000"/>
            </a:xfrm>
            <a:custGeom>
              <a:rect b="b" l="l" r="r" t="t"/>
              <a:pathLst>
                <a:path extrusionOk="0" h="4320" w="1037">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השוואה" type="twoTxTwoObj">
  <p:cSld name="TWO_OBJECTS_WITH_TEXT">
    <p:spTree>
      <p:nvGrpSpPr>
        <p:cNvPr id="89" name="Shape 89"/>
        <p:cNvGrpSpPr/>
        <p:nvPr/>
      </p:nvGrpSpPr>
      <p:grpSpPr>
        <a:xfrm>
          <a:off x="0" y="0"/>
          <a:ext cx="0" cy="0"/>
          <a:chOff x="0" y="0"/>
          <a:chExt cx="0" cy="0"/>
        </a:xfrm>
      </p:grpSpPr>
      <p:sp>
        <p:nvSpPr>
          <p:cNvPr id="90" name="Google Shape;90;p51"/>
          <p:cNvSpPr txBox="1"/>
          <p:nvPr>
            <p:ph type="title"/>
          </p:nvPr>
        </p:nvSpPr>
        <p:spPr>
          <a:xfrm>
            <a:off x="1252728" y="381000"/>
            <a:ext cx="10172700" cy="1493517"/>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51"/>
          <p:cNvSpPr txBox="1"/>
          <p:nvPr>
            <p:ph idx="1" type="body"/>
          </p:nvPr>
        </p:nvSpPr>
        <p:spPr>
          <a:xfrm>
            <a:off x="1251678" y="2199633"/>
            <a:ext cx="4800600" cy="632529"/>
          </a:xfrm>
          <a:prstGeom prst="rect">
            <a:avLst/>
          </a:prstGeom>
          <a:noFill/>
          <a:ln>
            <a:noFill/>
          </a:ln>
        </p:spPr>
        <p:txBody>
          <a:bodyPr anchorCtr="0" anchor="b" bIns="45700" lIns="91425" spcFirstLastPara="1" rIns="91425" wrap="square" tIns="45700">
            <a:noAutofit/>
          </a:bodyPr>
          <a:lstStyle>
            <a:lvl1pPr indent="-228600" lvl="0" marL="457200" rtl="1" algn="r">
              <a:lnSpc>
                <a:spcPct val="100000"/>
              </a:lnSpc>
              <a:spcBef>
                <a:spcPts val="700"/>
              </a:spcBef>
              <a:spcAft>
                <a:spcPts val="0"/>
              </a:spcAft>
              <a:buSzPts val="1900"/>
              <a:buNone/>
              <a:defRPr b="1" sz="1900" cap="none">
                <a:solidFill>
                  <a:schemeClr val="dk2"/>
                </a:solidFill>
              </a:defRPr>
            </a:lvl1pPr>
            <a:lvl2pPr indent="-228600" lvl="1" marL="914400" rtl="1" algn="r">
              <a:lnSpc>
                <a:spcPct val="110000"/>
              </a:lnSpc>
              <a:spcBef>
                <a:spcPts val="700"/>
              </a:spcBef>
              <a:spcAft>
                <a:spcPts val="0"/>
              </a:spcAft>
              <a:buSzPts val="1900"/>
              <a:buNone/>
              <a:defRPr b="1" sz="1900"/>
            </a:lvl2pPr>
            <a:lvl3pPr indent="-228600" lvl="2" marL="1371600" rtl="1" algn="r">
              <a:lnSpc>
                <a:spcPct val="110000"/>
              </a:lnSpc>
              <a:spcBef>
                <a:spcPts val="700"/>
              </a:spcBef>
              <a:spcAft>
                <a:spcPts val="0"/>
              </a:spcAft>
              <a:buSzPts val="1800"/>
              <a:buNone/>
              <a:defRPr b="1" sz="1800"/>
            </a:lvl3pPr>
            <a:lvl4pPr indent="-228600" lvl="3" marL="1828800" rtl="1" algn="r">
              <a:lnSpc>
                <a:spcPct val="110000"/>
              </a:lnSpc>
              <a:spcBef>
                <a:spcPts val="700"/>
              </a:spcBef>
              <a:spcAft>
                <a:spcPts val="0"/>
              </a:spcAft>
              <a:buSzPts val="1600"/>
              <a:buNone/>
              <a:defRPr b="1" sz="1600"/>
            </a:lvl4pPr>
            <a:lvl5pPr indent="-228600" lvl="4" marL="2286000" rtl="1" algn="r">
              <a:lnSpc>
                <a:spcPct val="110000"/>
              </a:lnSpc>
              <a:spcBef>
                <a:spcPts val="700"/>
              </a:spcBef>
              <a:spcAft>
                <a:spcPts val="0"/>
              </a:spcAft>
              <a:buSzPts val="1600"/>
              <a:buNone/>
              <a:defRPr b="1" sz="1600"/>
            </a:lvl5pPr>
            <a:lvl6pPr indent="-228600" lvl="5" marL="2743200" rtl="1" algn="r">
              <a:lnSpc>
                <a:spcPct val="110000"/>
              </a:lnSpc>
              <a:spcBef>
                <a:spcPts val="700"/>
              </a:spcBef>
              <a:spcAft>
                <a:spcPts val="0"/>
              </a:spcAft>
              <a:buSzPts val="1600"/>
              <a:buNone/>
              <a:defRPr b="1" sz="1600"/>
            </a:lvl6pPr>
            <a:lvl7pPr indent="-228600" lvl="6" marL="3200400" rtl="1" algn="r">
              <a:lnSpc>
                <a:spcPct val="110000"/>
              </a:lnSpc>
              <a:spcBef>
                <a:spcPts val="700"/>
              </a:spcBef>
              <a:spcAft>
                <a:spcPts val="0"/>
              </a:spcAft>
              <a:buSzPts val="1600"/>
              <a:buNone/>
              <a:defRPr b="1" sz="1600"/>
            </a:lvl7pPr>
            <a:lvl8pPr indent="-228600" lvl="7" marL="3657600" rtl="1" algn="r">
              <a:lnSpc>
                <a:spcPct val="110000"/>
              </a:lnSpc>
              <a:spcBef>
                <a:spcPts val="700"/>
              </a:spcBef>
              <a:spcAft>
                <a:spcPts val="0"/>
              </a:spcAft>
              <a:buSzPts val="1600"/>
              <a:buNone/>
              <a:defRPr b="1" sz="1600"/>
            </a:lvl8pPr>
            <a:lvl9pPr indent="-228600" lvl="8" marL="4114800" rtl="1" algn="r">
              <a:lnSpc>
                <a:spcPct val="110000"/>
              </a:lnSpc>
              <a:spcBef>
                <a:spcPts val="700"/>
              </a:spcBef>
              <a:spcAft>
                <a:spcPts val="0"/>
              </a:spcAft>
              <a:buSzPts val="1600"/>
              <a:buNone/>
              <a:defRPr b="1" sz="1600"/>
            </a:lvl9pPr>
          </a:lstStyle>
          <a:p/>
        </p:txBody>
      </p:sp>
      <p:sp>
        <p:nvSpPr>
          <p:cNvPr id="92" name="Google Shape;92;p51"/>
          <p:cNvSpPr txBox="1"/>
          <p:nvPr>
            <p:ph idx="2" type="body"/>
          </p:nvPr>
        </p:nvSpPr>
        <p:spPr>
          <a:xfrm>
            <a:off x="1257300" y="2909102"/>
            <a:ext cx="4800600" cy="2996398"/>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93" name="Google Shape;93;p51"/>
          <p:cNvSpPr txBox="1"/>
          <p:nvPr>
            <p:ph idx="3" type="body"/>
          </p:nvPr>
        </p:nvSpPr>
        <p:spPr>
          <a:xfrm>
            <a:off x="6633864" y="2199633"/>
            <a:ext cx="4800600" cy="632529"/>
          </a:xfrm>
          <a:prstGeom prst="rect">
            <a:avLst/>
          </a:prstGeom>
          <a:noFill/>
          <a:ln>
            <a:noFill/>
          </a:ln>
        </p:spPr>
        <p:txBody>
          <a:bodyPr anchorCtr="0" anchor="b" bIns="45700" lIns="91425" spcFirstLastPara="1" rIns="91425" wrap="square" tIns="45700">
            <a:noAutofit/>
          </a:bodyPr>
          <a:lstStyle>
            <a:lvl1pPr indent="-228600" lvl="0" marL="457200" rtl="1" algn="r">
              <a:lnSpc>
                <a:spcPct val="100000"/>
              </a:lnSpc>
              <a:spcBef>
                <a:spcPts val="700"/>
              </a:spcBef>
              <a:spcAft>
                <a:spcPts val="0"/>
              </a:spcAft>
              <a:buSzPts val="1900"/>
              <a:buNone/>
              <a:defRPr b="1" sz="1900" cap="none">
                <a:solidFill>
                  <a:schemeClr val="dk2"/>
                </a:solidFill>
              </a:defRPr>
            </a:lvl1pPr>
            <a:lvl2pPr indent="-228600" lvl="1" marL="914400" rtl="1" algn="r">
              <a:lnSpc>
                <a:spcPct val="110000"/>
              </a:lnSpc>
              <a:spcBef>
                <a:spcPts val="700"/>
              </a:spcBef>
              <a:spcAft>
                <a:spcPts val="0"/>
              </a:spcAft>
              <a:buSzPts val="1900"/>
              <a:buNone/>
              <a:defRPr b="1" sz="1900"/>
            </a:lvl2pPr>
            <a:lvl3pPr indent="-228600" lvl="2" marL="1371600" rtl="1" algn="r">
              <a:lnSpc>
                <a:spcPct val="110000"/>
              </a:lnSpc>
              <a:spcBef>
                <a:spcPts val="700"/>
              </a:spcBef>
              <a:spcAft>
                <a:spcPts val="0"/>
              </a:spcAft>
              <a:buSzPts val="1800"/>
              <a:buNone/>
              <a:defRPr b="1" sz="1800"/>
            </a:lvl3pPr>
            <a:lvl4pPr indent="-228600" lvl="3" marL="1828800" rtl="1" algn="r">
              <a:lnSpc>
                <a:spcPct val="110000"/>
              </a:lnSpc>
              <a:spcBef>
                <a:spcPts val="700"/>
              </a:spcBef>
              <a:spcAft>
                <a:spcPts val="0"/>
              </a:spcAft>
              <a:buSzPts val="1600"/>
              <a:buNone/>
              <a:defRPr b="1" sz="1600"/>
            </a:lvl4pPr>
            <a:lvl5pPr indent="-228600" lvl="4" marL="2286000" rtl="1" algn="r">
              <a:lnSpc>
                <a:spcPct val="110000"/>
              </a:lnSpc>
              <a:spcBef>
                <a:spcPts val="700"/>
              </a:spcBef>
              <a:spcAft>
                <a:spcPts val="0"/>
              </a:spcAft>
              <a:buSzPts val="1600"/>
              <a:buNone/>
              <a:defRPr b="1" sz="1600"/>
            </a:lvl5pPr>
            <a:lvl6pPr indent="-228600" lvl="5" marL="2743200" rtl="1" algn="r">
              <a:lnSpc>
                <a:spcPct val="110000"/>
              </a:lnSpc>
              <a:spcBef>
                <a:spcPts val="700"/>
              </a:spcBef>
              <a:spcAft>
                <a:spcPts val="0"/>
              </a:spcAft>
              <a:buSzPts val="1600"/>
              <a:buNone/>
              <a:defRPr b="1" sz="1600"/>
            </a:lvl6pPr>
            <a:lvl7pPr indent="-228600" lvl="6" marL="3200400" rtl="1" algn="r">
              <a:lnSpc>
                <a:spcPct val="110000"/>
              </a:lnSpc>
              <a:spcBef>
                <a:spcPts val="700"/>
              </a:spcBef>
              <a:spcAft>
                <a:spcPts val="0"/>
              </a:spcAft>
              <a:buSzPts val="1600"/>
              <a:buNone/>
              <a:defRPr b="1" sz="1600"/>
            </a:lvl7pPr>
            <a:lvl8pPr indent="-228600" lvl="7" marL="3657600" rtl="1" algn="r">
              <a:lnSpc>
                <a:spcPct val="110000"/>
              </a:lnSpc>
              <a:spcBef>
                <a:spcPts val="700"/>
              </a:spcBef>
              <a:spcAft>
                <a:spcPts val="0"/>
              </a:spcAft>
              <a:buSzPts val="1600"/>
              <a:buNone/>
              <a:defRPr b="1" sz="1600"/>
            </a:lvl8pPr>
            <a:lvl9pPr indent="-228600" lvl="8" marL="4114800" rtl="1" algn="r">
              <a:lnSpc>
                <a:spcPct val="110000"/>
              </a:lnSpc>
              <a:spcBef>
                <a:spcPts val="700"/>
              </a:spcBef>
              <a:spcAft>
                <a:spcPts val="0"/>
              </a:spcAft>
              <a:buSzPts val="1600"/>
              <a:buNone/>
              <a:defRPr b="1" sz="1600"/>
            </a:lvl9pPr>
          </a:lstStyle>
          <a:p/>
        </p:txBody>
      </p:sp>
      <p:sp>
        <p:nvSpPr>
          <p:cNvPr id="94" name="Google Shape;94;p51"/>
          <p:cNvSpPr txBox="1"/>
          <p:nvPr>
            <p:ph idx="4" type="body"/>
          </p:nvPr>
        </p:nvSpPr>
        <p:spPr>
          <a:xfrm>
            <a:off x="6633864" y="2909102"/>
            <a:ext cx="4800600" cy="2996398"/>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95" name="Google Shape;95;p51"/>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51"/>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51"/>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תוכן עם כיתוב" showMasterSp="0" type="objTx">
  <p:cSld name="OBJECT_WITH_CAPTION_TEXT">
    <p:spTree>
      <p:nvGrpSpPr>
        <p:cNvPr id="98" name="Shape 98"/>
        <p:cNvGrpSpPr/>
        <p:nvPr/>
      </p:nvGrpSpPr>
      <p:grpSpPr>
        <a:xfrm>
          <a:off x="0" y="0"/>
          <a:ext cx="0" cy="0"/>
          <a:chOff x="0" y="0"/>
          <a:chExt cx="0" cy="0"/>
        </a:xfrm>
      </p:grpSpPr>
      <p:sp>
        <p:nvSpPr>
          <p:cNvPr id="99" name="Google Shape;99;p52" title="right scallop background shape"/>
          <p:cNvSpPr/>
          <p:nvPr/>
        </p:nvSpPr>
        <p:spPr>
          <a:xfrm>
            <a:off x="7389812" y="0"/>
            <a:ext cx="4802188" cy="6858000"/>
          </a:xfrm>
          <a:custGeom>
            <a:rect b="b" l="l" r="r" t="t"/>
            <a:pathLst>
              <a:path extrusionOk="0" h="4320" w="3025">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100" name="Google Shape;100;p52"/>
          <p:cNvSpPr txBox="1"/>
          <p:nvPr>
            <p:ph type="title"/>
          </p:nvPr>
        </p:nvSpPr>
        <p:spPr>
          <a:xfrm>
            <a:off x="8337884" y="457199"/>
            <a:ext cx="3092115" cy="1196671"/>
          </a:xfrm>
          <a:prstGeom prst="rect">
            <a:avLst/>
          </a:prstGeom>
          <a:noFill/>
          <a:ln>
            <a:noFill/>
          </a:ln>
        </p:spPr>
        <p:txBody>
          <a:bodyPr anchorCtr="0" anchor="b" bIns="45700" lIns="91425" spcFirstLastPara="1" rIns="91425" wrap="square" tIns="45700">
            <a:normAutofit/>
          </a:bodyPr>
          <a:lstStyle>
            <a:lvl1pPr lvl="0" rtl="1" algn="l">
              <a:lnSpc>
                <a:spcPct val="100000"/>
              </a:lnSpc>
              <a:spcBef>
                <a:spcPts val="0"/>
              </a:spcBef>
              <a:spcAft>
                <a:spcPts val="0"/>
              </a:spcAft>
              <a:buClr>
                <a:schemeClr val="accent1"/>
              </a:buClr>
              <a:buSzPts val="1900"/>
              <a:buFont typeface="Gill Sans"/>
              <a:buNone/>
              <a:defRPr b="1" i="0" sz="1900" cap="none">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52"/>
          <p:cNvSpPr txBox="1"/>
          <p:nvPr>
            <p:ph idx="1" type="body"/>
          </p:nvPr>
        </p:nvSpPr>
        <p:spPr>
          <a:xfrm>
            <a:off x="765051" y="920377"/>
            <a:ext cx="6158418" cy="4985124"/>
          </a:xfrm>
          <a:prstGeom prst="rect">
            <a:avLst/>
          </a:prstGeom>
          <a:noFill/>
          <a:ln>
            <a:noFill/>
          </a:ln>
        </p:spPr>
        <p:txBody>
          <a:bodyPr anchorCtr="0" anchor="t" bIns="45700" lIns="91425" spcFirstLastPara="1" rIns="91425" wrap="square" tIns="45700">
            <a:normAutofit/>
          </a:bodyPr>
          <a:lstStyle>
            <a:lvl1pPr indent="-431800" lvl="0" marL="457200" rtl="1" algn="r">
              <a:lnSpc>
                <a:spcPct val="110000"/>
              </a:lnSpc>
              <a:spcBef>
                <a:spcPts val="700"/>
              </a:spcBef>
              <a:spcAft>
                <a:spcPts val="0"/>
              </a:spcAft>
              <a:buSzPts val="3200"/>
              <a:buChar char="•"/>
              <a:defRPr sz="3200"/>
            </a:lvl1pPr>
            <a:lvl2pPr indent="-406400" lvl="1" marL="914400" rtl="1" algn="r">
              <a:lnSpc>
                <a:spcPct val="110000"/>
              </a:lnSpc>
              <a:spcBef>
                <a:spcPts val="700"/>
              </a:spcBef>
              <a:spcAft>
                <a:spcPts val="0"/>
              </a:spcAft>
              <a:buSzPts val="2800"/>
              <a:buChar char="–"/>
              <a:defRPr sz="2800"/>
            </a:lvl2pPr>
            <a:lvl3pPr indent="-381000" lvl="2" marL="1371600" rtl="1" algn="r">
              <a:lnSpc>
                <a:spcPct val="110000"/>
              </a:lnSpc>
              <a:spcBef>
                <a:spcPts val="700"/>
              </a:spcBef>
              <a:spcAft>
                <a:spcPts val="0"/>
              </a:spcAft>
              <a:buSzPts val="2400"/>
              <a:buChar char="•"/>
              <a:defRPr sz="2400"/>
            </a:lvl3pPr>
            <a:lvl4pPr indent="-355600" lvl="3" marL="1828800" rtl="1" algn="r">
              <a:lnSpc>
                <a:spcPct val="110000"/>
              </a:lnSpc>
              <a:spcBef>
                <a:spcPts val="700"/>
              </a:spcBef>
              <a:spcAft>
                <a:spcPts val="0"/>
              </a:spcAft>
              <a:buSzPts val="2000"/>
              <a:buChar char="–"/>
              <a:defRPr sz="2000"/>
            </a:lvl4pPr>
            <a:lvl5pPr indent="-355600" lvl="4" marL="2286000" rtl="1" algn="r">
              <a:lnSpc>
                <a:spcPct val="110000"/>
              </a:lnSpc>
              <a:spcBef>
                <a:spcPts val="700"/>
              </a:spcBef>
              <a:spcAft>
                <a:spcPts val="0"/>
              </a:spcAft>
              <a:buSzPts val="2000"/>
              <a:buChar char="•"/>
              <a:defRPr sz="2000"/>
            </a:lvl5pPr>
            <a:lvl6pPr indent="-355600" lvl="5" marL="2743200" rtl="1" algn="r">
              <a:lnSpc>
                <a:spcPct val="110000"/>
              </a:lnSpc>
              <a:spcBef>
                <a:spcPts val="700"/>
              </a:spcBef>
              <a:spcAft>
                <a:spcPts val="0"/>
              </a:spcAft>
              <a:buSzPts val="2000"/>
              <a:buChar char="–"/>
              <a:defRPr sz="2000"/>
            </a:lvl6pPr>
            <a:lvl7pPr indent="-355600" lvl="6" marL="3200400" rtl="1" algn="r">
              <a:lnSpc>
                <a:spcPct val="110000"/>
              </a:lnSpc>
              <a:spcBef>
                <a:spcPts val="700"/>
              </a:spcBef>
              <a:spcAft>
                <a:spcPts val="0"/>
              </a:spcAft>
              <a:buSzPts val="2000"/>
              <a:buChar char="•"/>
              <a:defRPr sz="2000"/>
            </a:lvl7pPr>
            <a:lvl8pPr indent="-355600" lvl="7" marL="3657600" rtl="1" algn="r">
              <a:lnSpc>
                <a:spcPct val="110000"/>
              </a:lnSpc>
              <a:spcBef>
                <a:spcPts val="700"/>
              </a:spcBef>
              <a:spcAft>
                <a:spcPts val="0"/>
              </a:spcAft>
              <a:buSzPts val="2000"/>
              <a:buChar char="–"/>
              <a:defRPr sz="2000"/>
            </a:lvl8pPr>
            <a:lvl9pPr indent="-355600" lvl="8" marL="4114800" rtl="1" algn="r">
              <a:lnSpc>
                <a:spcPct val="110000"/>
              </a:lnSpc>
              <a:spcBef>
                <a:spcPts val="700"/>
              </a:spcBef>
              <a:spcAft>
                <a:spcPts val="0"/>
              </a:spcAft>
              <a:buSzPts val="2000"/>
              <a:buChar char="•"/>
              <a:defRPr sz="2000"/>
            </a:lvl9pPr>
          </a:lstStyle>
          <a:p/>
        </p:txBody>
      </p:sp>
      <p:sp>
        <p:nvSpPr>
          <p:cNvPr id="102" name="Google Shape;102;p52"/>
          <p:cNvSpPr txBox="1"/>
          <p:nvPr>
            <p:ph idx="2" type="body"/>
          </p:nvPr>
        </p:nvSpPr>
        <p:spPr>
          <a:xfrm>
            <a:off x="8337885" y="1741336"/>
            <a:ext cx="3092115" cy="4164164"/>
          </a:xfrm>
          <a:prstGeom prst="rect">
            <a:avLst/>
          </a:prstGeom>
          <a:noFill/>
          <a:ln>
            <a:noFill/>
          </a:ln>
        </p:spPr>
        <p:txBody>
          <a:bodyPr anchorCtr="0" anchor="t" bIns="45700" lIns="91425" spcFirstLastPara="1" rIns="91425" wrap="square" tIns="45700">
            <a:normAutofit/>
          </a:bodyPr>
          <a:lstStyle>
            <a:lvl1pPr indent="-228600" lvl="0" marL="457200" rtl="1" algn="r">
              <a:lnSpc>
                <a:spcPct val="120000"/>
              </a:lnSpc>
              <a:spcBef>
                <a:spcPts val="1200"/>
              </a:spcBef>
              <a:spcAft>
                <a:spcPts val="0"/>
              </a:spcAft>
              <a:buSzPts val="1600"/>
              <a:buNone/>
              <a:defRPr sz="1600">
                <a:solidFill>
                  <a:schemeClr val="lt2"/>
                </a:solidFill>
              </a:defRPr>
            </a:lvl1pPr>
            <a:lvl2pPr indent="-228600" lvl="1" marL="914400" rtl="1" algn="r">
              <a:lnSpc>
                <a:spcPct val="110000"/>
              </a:lnSpc>
              <a:spcBef>
                <a:spcPts val="700"/>
              </a:spcBef>
              <a:spcAft>
                <a:spcPts val="0"/>
              </a:spcAft>
              <a:buSzPts val="1400"/>
              <a:buNone/>
              <a:defRPr sz="1400"/>
            </a:lvl2pPr>
            <a:lvl3pPr indent="-228600" lvl="2" marL="1371600" rtl="1" algn="r">
              <a:lnSpc>
                <a:spcPct val="110000"/>
              </a:lnSpc>
              <a:spcBef>
                <a:spcPts val="700"/>
              </a:spcBef>
              <a:spcAft>
                <a:spcPts val="0"/>
              </a:spcAft>
              <a:buSzPts val="1200"/>
              <a:buNone/>
              <a:defRPr sz="1200"/>
            </a:lvl3pPr>
            <a:lvl4pPr indent="-228600" lvl="3" marL="1828800" rtl="1" algn="r">
              <a:lnSpc>
                <a:spcPct val="110000"/>
              </a:lnSpc>
              <a:spcBef>
                <a:spcPts val="700"/>
              </a:spcBef>
              <a:spcAft>
                <a:spcPts val="0"/>
              </a:spcAft>
              <a:buSzPts val="1000"/>
              <a:buNone/>
              <a:defRPr sz="1000"/>
            </a:lvl4pPr>
            <a:lvl5pPr indent="-228600" lvl="4" marL="2286000" rtl="1" algn="r">
              <a:lnSpc>
                <a:spcPct val="110000"/>
              </a:lnSpc>
              <a:spcBef>
                <a:spcPts val="700"/>
              </a:spcBef>
              <a:spcAft>
                <a:spcPts val="0"/>
              </a:spcAft>
              <a:buSzPts val="1000"/>
              <a:buNone/>
              <a:defRPr sz="1000"/>
            </a:lvl5pPr>
            <a:lvl6pPr indent="-228600" lvl="5" marL="2743200" rtl="1" algn="r">
              <a:lnSpc>
                <a:spcPct val="110000"/>
              </a:lnSpc>
              <a:spcBef>
                <a:spcPts val="700"/>
              </a:spcBef>
              <a:spcAft>
                <a:spcPts val="0"/>
              </a:spcAft>
              <a:buSzPts val="1000"/>
              <a:buNone/>
              <a:defRPr sz="1000"/>
            </a:lvl6pPr>
            <a:lvl7pPr indent="-228600" lvl="6" marL="3200400" rtl="1" algn="r">
              <a:lnSpc>
                <a:spcPct val="110000"/>
              </a:lnSpc>
              <a:spcBef>
                <a:spcPts val="700"/>
              </a:spcBef>
              <a:spcAft>
                <a:spcPts val="0"/>
              </a:spcAft>
              <a:buSzPts val="1000"/>
              <a:buNone/>
              <a:defRPr sz="1000"/>
            </a:lvl7pPr>
            <a:lvl8pPr indent="-228600" lvl="7" marL="3657600" rtl="1" algn="r">
              <a:lnSpc>
                <a:spcPct val="110000"/>
              </a:lnSpc>
              <a:spcBef>
                <a:spcPts val="700"/>
              </a:spcBef>
              <a:spcAft>
                <a:spcPts val="0"/>
              </a:spcAft>
              <a:buSzPts val="1000"/>
              <a:buNone/>
              <a:defRPr sz="1000"/>
            </a:lvl8pPr>
            <a:lvl9pPr indent="-228600" lvl="8" marL="4114800" rtl="1" algn="r">
              <a:lnSpc>
                <a:spcPct val="110000"/>
              </a:lnSpc>
              <a:spcBef>
                <a:spcPts val="700"/>
              </a:spcBef>
              <a:spcAft>
                <a:spcPts val="0"/>
              </a:spcAft>
              <a:buSzPts val="1000"/>
              <a:buNone/>
              <a:defRPr sz="1000"/>
            </a:lvl9pPr>
          </a:lstStyle>
          <a:p/>
        </p:txBody>
      </p:sp>
      <p:sp>
        <p:nvSpPr>
          <p:cNvPr id="103" name="Google Shape;103;p52"/>
          <p:cNvSpPr txBox="1"/>
          <p:nvPr>
            <p:ph idx="10" type="dt"/>
          </p:nvPr>
        </p:nvSpPr>
        <p:spPr>
          <a:xfrm>
            <a:off x="765051" y="6375679"/>
            <a:ext cx="1233355"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52"/>
          <p:cNvSpPr txBox="1"/>
          <p:nvPr>
            <p:ph idx="11" type="ftr"/>
          </p:nvPr>
        </p:nvSpPr>
        <p:spPr>
          <a:xfrm>
            <a:off x="2103620" y="6375679"/>
            <a:ext cx="3482179"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52"/>
          <p:cNvSpPr txBox="1"/>
          <p:nvPr>
            <p:ph idx="12" type="sldNum"/>
          </p:nvPr>
        </p:nvSpPr>
        <p:spPr>
          <a:xfrm>
            <a:off x="5691014" y="6375679"/>
            <a:ext cx="1232456"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
        <p:nvSpPr>
          <p:cNvPr id="106" name="Google Shape;106;p52" title="left edge border"/>
          <p:cNvSpPr/>
          <p:nvPr/>
        </p:nvSpPr>
        <p:spPr>
          <a:xfrm>
            <a:off x="0" y="0"/>
            <a:ext cx="283464"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orient="horz"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כותרת וטקסט אנכי" type="vertTx">
  <p:cSld name="VERTICAL_TEXT">
    <p:spTree>
      <p:nvGrpSpPr>
        <p:cNvPr id="107" name="Shape 107"/>
        <p:cNvGrpSpPr/>
        <p:nvPr/>
      </p:nvGrpSpPr>
      <p:grpSpPr>
        <a:xfrm>
          <a:off x="0" y="0"/>
          <a:ext cx="0" cy="0"/>
          <a:chOff x="0" y="0"/>
          <a:chExt cx="0" cy="0"/>
        </a:xfrm>
      </p:grpSpPr>
      <p:sp>
        <p:nvSpPr>
          <p:cNvPr id="108" name="Google Shape;108;p53"/>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53"/>
          <p:cNvSpPr txBox="1"/>
          <p:nvPr>
            <p:ph idx="1" type="body"/>
          </p:nvPr>
        </p:nvSpPr>
        <p:spPr>
          <a:xfrm rot="5400000">
            <a:off x="4544043" y="-1006365"/>
            <a:ext cx="3593591" cy="10178322"/>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110" name="Google Shape;110;p53"/>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53"/>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53"/>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כותרת אנכית וטקסט" type="vertTitleAndTx">
  <p:cSld name="VERTICAL_TITLE_AND_VERTICAL_TEXT">
    <p:spTree>
      <p:nvGrpSpPr>
        <p:cNvPr id="113" name="Shape 113"/>
        <p:cNvGrpSpPr/>
        <p:nvPr/>
      </p:nvGrpSpPr>
      <p:grpSpPr>
        <a:xfrm>
          <a:off x="0" y="0"/>
          <a:ext cx="0" cy="0"/>
          <a:chOff x="0" y="0"/>
          <a:chExt cx="0" cy="0"/>
        </a:xfrm>
      </p:grpSpPr>
      <p:sp>
        <p:nvSpPr>
          <p:cNvPr id="114" name="Google Shape;114;p54"/>
          <p:cNvSpPr txBox="1"/>
          <p:nvPr>
            <p:ph type="title"/>
          </p:nvPr>
        </p:nvSpPr>
        <p:spPr>
          <a:xfrm rot="5400000">
            <a:off x="8012185" y="2436522"/>
            <a:ext cx="5600404" cy="1492132"/>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54"/>
          <p:cNvSpPr txBox="1"/>
          <p:nvPr>
            <p:ph idx="1" type="body"/>
          </p:nvPr>
        </p:nvSpPr>
        <p:spPr>
          <a:xfrm rot="5400000">
            <a:off x="2653390" y="-1013705"/>
            <a:ext cx="5600405" cy="8392585"/>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116" name="Google Shape;116;p54"/>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54"/>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54"/>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ריק" type="blank">
  <p:cSld name="BLANK">
    <p:spTree>
      <p:nvGrpSpPr>
        <p:cNvPr id="34" name="Shape 34"/>
        <p:cNvGrpSpPr/>
        <p:nvPr/>
      </p:nvGrpSpPr>
      <p:grpSpPr>
        <a:xfrm>
          <a:off x="0" y="0"/>
          <a:ext cx="0" cy="0"/>
          <a:chOff x="0" y="0"/>
          <a:chExt cx="0" cy="0"/>
        </a:xfrm>
      </p:grpSpPr>
      <p:sp>
        <p:nvSpPr>
          <p:cNvPr id="35" name="Google Shape;35;p44"/>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4"/>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4"/>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שקופית כותרת" showMasterSp="0" type="title">
  <p:cSld name="TITLE">
    <p:bg>
      <p:bgPr>
        <a:solidFill>
          <a:schemeClr val="accent1"/>
        </a:solidFill>
      </p:bgPr>
    </p:bg>
    <p:spTree>
      <p:nvGrpSpPr>
        <p:cNvPr id="38" name="Shape 38"/>
        <p:cNvGrpSpPr/>
        <p:nvPr/>
      </p:nvGrpSpPr>
      <p:grpSpPr>
        <a:xfrm>
          <a:off x="0" y="0"/>
          <a:ext cx="0" cy="0"/>
          <a:chOff x="0" y="0"/>
          <a:chExt cx="0" cy="0"/>
        </a:xfrm>
      </p:grpSpPr>
      <p:sp>
        <p:nvSpPr>
          <p:cNvPr id="39" name="Google Shape;39;p45" title="scalloped circle"/>
          <p:cNvSpPr/>
          <p:nvPr/>
        </p:nvSpPr>
        <p:spPr>
          <a:xfrm>
            <a:off x="3557016" y="630936"/>
            <a:ext cx="5235575" cy="5229225"/>
          </a:xfrm>
          <a:custGeom>
            <a:rect b="b" l="l" r="r" t="t"/>
            <a:pathLst>
              <a:path extrusionOk="0" h="3294" w="3298">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sp>
      <p:sp>
        <p:nvSpPr>
          <p:cNvPr id="40" name="Google Shape;40;p45"/>
          <p:cNvSpPr txBox="1"/>
          <p:nvPr>
            <p:ph type="ctrTitle"/>
          </p:nvPr>
        </p:nvSpPr>
        <p:spPr>
          <a:xfrm>
            <a:off x="1078523" y="1098388"/>
            <a:ext cx="10318418" cy="4394988"/>
          </a:xfrm>
          <a:prstGeom prst="rect">
            <a:avLst/>
          </a:prstGeom>
          <a:noFill/>
          <a:ln>
            <a:noFill/>
          </a:ln>
        </p:spPr>
        <p:txBody>
          <a:bodyPr anchorCtr="0" anchor="ctr" bIns="45700" lIns="91425" spcFirstLastPara="1" rIns="91425" wrap="square" tIns="45700">
            <a:noAutofit/>
          </a:bodyPr>
          <a:lstStyle>
            <a:lvl1pPr lvl="0" rtl="1" algn="ctr">
              <a:lnSpc>
                <a:spcPct val="90000"/>
              </a:lnSpc>
              <a:spcBef>
                <a:spcPts val="0"/>
              </a:spcBef>
              <a:spcAft>
                <a:spcPts val="0"/>
              </a:spcAft>
              <a:buClr>
                <a:schemeClr val="dk2"/>
              </a:buClr>
              <a:buSzPts val="10000"/>
              <a:buFont typeface="Impact"/>
              <a:buNone/>
              <a:defRPr sz="10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45"/>
          <p:cNvSpPr txBox="1"/>
          <p:nvPr>
            <p:ph idx="1" type="subTitle"/>
          </p:nvPr>
        </p:nvSpPr>
        <p:spPr>
          <a:xfrm>
            <a:off x="2215045" y="5979196"/>
            <a:ext cx="8045373" cy="742279"/>
          </a:xfrm>
          <a:prstGeom prst="rect">
            <a:avLst/>
          </a:prstGeom>
          <a:noFill/>
          <a:ln>
            <a:noFill/>
          </a:ln>
        </p:spPr>
        <p:txBody>
          <a:bodyPr anchorCtr="0" anchor="t" bIns="45700" lIns="91425" spcFirstLastPara="1" rIns="91425" wrap="square" tIns="45700">
            <a:normAutofit/>
          </a:bodyPr>
          <a:lstStyle>
            <a:lvl1pPr lvl="0" rtl="1" algn="ctr">
              <a:lnSpc>
                <a:spcPct val="100000"/>
              </a:lnSpc>
              <a:spcBef>
                <a:spcPts val="700"/>
              </a:spcBef>
              <a:spcAft>
                <a:spcPts val="0"/>
              </a:spcAft>
              <a:buSzPts val="2000"/>
              <a:buNone/>
              <a:defRPr b="1" i="0" sz="2000" cap="none">
                <a:solidFill>
                  <a:schemeClr val="dk2"/>
                </a:solidFill>
              </a:defRPr>
            </a:lvl1pPr>
            <a:lvl2pPr lvl="1" rtl="1" algn="ctr">
              <a:lnSpc>
                <a:spcPct val="110000"/>
              </a:lnSpc>
              <a:spcBef>
                <a:spcPts val="700"/>
              </a:spcBef>
              <a:spcAft>
                <a:spcPts val="0"/>
              </a:spcAft>
              <a:buSzPts val="2000"/>
              <a:buNone/>
              <a:defRPr sz="2000"/>
            </a:lvl2pPr>
            <a:lvl3pPr lvl="2" rtl="1" algn="ctr">
              <a:lnSpc>
                <a:spcPct val="110000"/>
              </a:lnSpc>
              <a:spcBef>
                <a:spcPts val="700"/>
              </a:spcBef>
              <a:spcAft>
                <a:spcPts val="0"/>
              </a:spcAft>
              <a:buSzPts val="1800"/>
              <a:buNone/>
              <a:defRPr sz="1800"/>
            </a:lvl3pPr>
            <a:lvl4pPr lvl="3" rtl="1" algn="ctr">
              <a:lnSpc>
                <a:spcPct val="110000"/>
              </a:lnSpc>
              <a:spcBef>
                <a:spcPts val="700"/>
              </a:spcBef>
              <a:spcAft>
                <a:spcPts val="0"/>
              </a:spcAft>
              <a:buSzPts val="1600"/>
              <a:buNone/>
              <a:defRPr sz="1600"/>
            </a:lvl4pPr>
            <a:lvl5pPr lvl="4" rtl="1" algn="ctr">
              <a:lnSpc>
                <a:spcPct val="110000"/>
              </a:lnSpc>
              <a:spcBef>
                <a:spcPts val="700"/>
              </a:spcBef>
              <a:spcAft>
                <a:spcPts val="0"/>
              </a:spcAft>
              <a:buSzPts val="1600"/>
              <a:buNone/>
              <a:defRPr sz="1600"/>
            </a:lvl5pPr>
            <a:lvl6pPr lvl="5" rtl="1" algn="ctr">
              <a:lnSpc>
                <a:spcPct val="110000"/>
              </a:lnSpc>
              <a:spcBef>
                <a:spcPts val="700"/>
              </a:spcBef>
              <a:spcAft>
                <a:spcPts val="0"/>
              </a:spcAft>
              <a:buSzPts val="1600"/>
              <a:buNone/>
              <a:defRPr sz="1600"/>
            </a:lvl6pPr>
            <a:lvl7pPr lvl="6" rtl="1" algn="ctr">
              <a:lnSpc>
                <a:spcPct val="110000"/>
              </a:lnSpc>
              <a:spcBef>
                <a:spcPts val="700"/>
              </a:spcBef>
              <a:spcAft>
                <a:spcPts val="0"/>
              </a:spcAft>
              <a:buSzPts val="1600"/>
              <a:buNone/>
              <a:defRPr sz="1600"/>
            </a:lvl7pPr>
            <a:lvl8pPr lvl="7" rtl="1" algn="ctr">
              <a:lnSpc>
                <a:spcPct val="110000"/>
              </a:lnSpc>
              <a:spcBef>
                <a:spcPts val="700"/>
              </a:spcBef>
              <a:spcAft>
                <a:spcPts val="0"/>
              </a:spcAft>
              <a:buSzPts val="1600"/>
              <a:buNone/>
              <a:defRPr sz="1600"/>
            </a:lvl8pPr>
            <a:lvl9pPr lvl="8" rtl="1" algn="ctr">
              <a:lnSpc>
                <a:spcPct val="110000"/>
              </a:lnSpc>
              <a:spcBef>
                <a:spcPts val="700"/>
              </a:spcBef>
              <a:spcAft>
                <a:spcPts val="0"/>
              </a:spcAft>
              <a:buSzPts val="1600"/>
              <a:buNone/>
              <a:defRPr sz="1600"/>
            </a:lvl9pPr>
          </a:lstStyle>
          <a:p/>
        </p:txBody>
      </p:sp>
      <p:sp>
        <p:nvSpPr>
          <p:cNvPr id="42" name="Google Shape;42;p45"/>
          <p:cNvSpPr txBox="1"/>
          <p:nvPr>
            <p:ph idx="10" type="dt"/>
          </p:nvPr>
        </p:nvSpPr>
        <p:spPr>
          <a:xfrm>
            <a:off x="1078523"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895E0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5"/>
          <p:cNvSpPr txBox="1"/>
          <p:nvPr>
            <p:ph idx="11" type="ftr"/>
          </p:nvPr>
        </p:nvSpPr>
        <p:spPr>
          <a:xfrm>
            <a:off x="4180332"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895E0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5"/>
          <p:cNvSpPr txBox="1"/>
          <p:nvPr>
            <p:ph idx="12" type="sldNum"/>
          </p:nvPr>
        </p:nvSpPr>
        <p:spPr>
          <a:xfrm>
            <a:off x="9067218" y="6375679"/>
            <a:ext cx="2329723"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rgbClr val="895E04"/>
                </a:solidFill>
                <a:latin typeface="Gill Sans"/>
                <a:ea typeface="Gill Sans"/>
                <a:cs typeface="Gill Sans"/>
                <a:sym typeface="Gill Sans"/>
              </a:defRPr>
            </a:lvl1pPr>
            <a:lvl2pPr indent="0" lvl="1" marL="0" algn="r">
              <a:spcBef>
                <a:spcPts val="0"/>
              </a:spcBef>
              <a:buNone/>
              <a:defRPr b="0" i="0" sz="1200" u="none" cap="none" strike="noStrike">
                <a:solidFill>
                  <a:srgbClr val="895E04"/>
                </a:solidFill>
                <a:latin typeface="Gill Sans"/>
                <a:ea typeface="Gill Sans"/>
                <a:cs typeface="Gill Sans"/>
                <a:sym typeface="Gill Sans"/>
              </a:defRPr>
            </a:lvl2pPr>
            <a:lvl3pPr indent="0" lvl="2" marL="0" algn="r">
              <a:spcBef>
                <a:spcPts val="0"/>
              </a:spcBef>
              <a:buNone/>
              <a:defRPr b="0" i="0" sz="1200" u="none" cap="none" strike="noStrike">
                <a:solidFill>
                  <a:srgbClr val="895E04"/>
                </a:solidFill>
                <a:latin typeface="Gill Sans"/>
                <a:ea typeface="Gill Sans"/>
                <a:cs typeface="Gill Sans"/>
                <a:sym typeface="Gill Sans"/>
              </a:defRPr>
            </a:lvl3pPr>
            <a:lvl4pPr indent="0" lvl="3" marL="0" algn="r">
              <a:spcBef>
                <a:spcPts val="0"/>
              </a:spcBef>
              <a:buNone/>
              <a:defRPr b="0" i="0" sz="1200" u="none" cap="none" strike="noStrike">
                <a:solidFill>
                  <a:srgbClr val="895E04"/>
                </a:solidFill>
                <a:latin typeface="Gill Sans"/>
                <a:ea typeface="Gill Sans"/>
                <a:cs typeface="Gill Sans"/>
                <a:sym typeface="Gill Sans"/>
              </a:defRPr>
            </a:lvl4pPr>
            <a:lvl5pPr indent="0" lvl="4" marL="0" algn="r">
              <a:spcBef>
                <a:spcPts val="0"/>
              </a:spcBef>
              <a:buNone/>
              <a:defRPr b="0" i="0" sz="1200" u="none" cap="none" strike="noStrike">
                <a:solidFill>
                  <a:srgbClr val="895E04"/>
                </a:solidFill>
                <a:latin typeface="Gill Sans"/>
                <a:ea typeface="Gill Sans"/>
                <a:cs typeface="Gill Sans"/>
                <a:sym typeface="Gill Sans"/>
              </a:defRPr>
            </a:lvl5pPr>
            <a:lvl6pPr indent="0" lvl="5" marL="0" algn="r">
              <a:spcBef>
                <a:spcPts val="0"/>
              </a:spcBef>
              <a:buNone/>
              <a:defRPr b="0" i="0" sz="1200" u="none" cap="none" strike="noStrike">
                <a:solidFill>
                  <a:srgbClr val="895E04"/>
                </a:solidFill>
                <a:latin typeface="Gill Sans"/>
                <a:ea typeface="Gill Sans"/>
                <a:cs typeface="Gill Sans"/>
                <a:sym typeface="Gill Sans"/>
              </a:defRPr>
            </a:lvl6pPr>
            <a:lvl7pPr indent="0" lvl="6" marL="0" algn="r">
              <a:spcBef>
                <a:spcPts val="0"/>
              </a:spcBef>
              <a:buNone/>
              <a:defRPr b="0" i="0" sz="1200" u="none" cap="none" strike="noStrike">
                <a:solidFill>
                  <a:srgbClr val="895E04"/>
                </a:solidFill>
                <a:latin typeface="Gill Sans"/>
                <a:ea typeface="Gill Sans"/>
                <a:cs typeface="Gill Sans"/>
                <a:sym typeface="Gill Sans"/>
              </a:defRPr>
            </a:lvl7pPr>
            <a:lvl8pPr indent="0" lvl="7" marL="0" algn="r">
              <a:spcBef>
                <a:spcPts val="0"/>
              </a:spcBef>
              <a:buNone/>
              <a:defRPr b="0" i="0" sz="1200" u="none" cap="none" strike="noStrike">
                <a:solidFill>
                  <a:srgbClr val="895E04"/>
                </a:solidFill>
                <a:latin typeface="Gill Sans"/>
                <a:ea typeface="Gill Sans"/>
                <a:cs typeface="Gill Sans"/>
                <a:sym typeface="Gill Sans"/>
              </a:defRPr>
            </a:lvl8pPr>
            <a:lvl9pPr indent="0" lvl="8" marL="0" algn="r">
              <a:spcBef>
                <a:spcPts val="0"/>
              </a:spcBef>
              <a:buNone/>
              <a:defRPr b="0" i="0" sz="1200" u="none" cap="none" strike="noStrike">
                <a:solidFill>
                  <a:srgbClr val="895E04"/>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iw-IL"/>
              <a:t>‹#›</a:t>
            </a:fld>
            <a:endParaRPr/>
          </a:p>
        </p:txBody>
      </p:sp>
      <p:sp>
        <p:nvSpPr>
          <p:cNvPr id="45" name="Google Shape;45;p45" title="left edge border"/>
          <p:cNvSpPr/>
          <p:nvPr/>
        </p:nvSpPr>
        <p:spPr>
          <a:xfrm>
            <a:off x="0" y="0"/>
            <a:ext cx="283464"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כותרת ותוכן" type="obj">
  <p:cSld name="OBJECT">
    <p:spTree>
      <p:nvGrpSpPr>
        <p:cNvPr id="46" name="Shape 46"/>
        <p:cNvGrpSpPr/>
        <p:nvPr/>
      </p:nvGrpSpPr>
      <p:grpSpPr>
        <a:xfrm>
          <a:off x="0" y="0"/>
          <a:ext cx="0" cy="0"/>
          <a:chOff x="0" y="0"/>
          <a:chExt cx="0" cy="0"/>
        </a:xfrm>
      </p:grpSpPr>
      <p:sp>
        <p:nvSpPr>
          <p:cNvPr id="47" name="Google Shape;47;p46"/>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46"/>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49" name="Google Shape;49;p46"/>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6"/>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46"/>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תמונה עם כיתוב" showMasterSp="0" type="picTx">
  <p:cSld name="PICTURE_WITH_CAPTION_TEXT">
    <p:spTree>
      <p:nvGrpSpPr>
        <p:cNvPr id="52" name="Shape 52"/>
        <p:cNvGrpSpPr/>
        <p:nvPr/>
      </p:nvGrpSpPr>
      <p:grpSpPr>
        <a:xfrm>
          <a:off x="0" y="0"/>
          <a:ext cx="0" cy="0"/>
          <a:chOff x="0" y="0"/>
          <a:chExt cx="0" cy="0"/>
        </a:xfrm>
      </p:grpSpPr>
      <p:sp>
        <p:nvSpPr>
          <p:cNvPr id="53" name="Google Shape;53;p47"/>
          <p:cNvSpPr/>
          <p:nvPr>
            <p:ph idx="2" type="pic"/>
          </p:nvPr>
        </p:nvSpPr>
        <p:spPr>
          <a:xfrm>
            <a:off x="283464" y="0"/>
            <a:ext cx="7355585" cy="6857999"/>
          </a:xfrm>
          <a:prstGeom prst="rect">
            <a:avLst/>
          </a:prstGeom>
          <a:noFill/>
          <a:ln>
            <a:noFill/>
          </a:ln>
        </p:spPr>
        <p:txBody>
          <a:bodyPr anchorCtr="0" anchor="t" bIns="45700" lIns="91425" spcFirstLastPara="1" rIns="91425" wrap="square" tIns="45700">
            <a:normAutofit/>
          </a:bodyPr>
          <a:lstStyle>
            <a:lvl1pPr lvl="0" marR="0" rtl="1" algn="r">
              <a:lnSpc>
                <a:spcPct val="110000"/>
              </a:lnSpc>
              <a:spcBef>
                <a:spcPts val="700"/>
              </a:spcBef>
              <a:spcAft>
                <a:spcPts val="0"/>
              </a:spcAft>
              <a:buClr>
                <a:schemeClr val="dk2"/>
              </a:buClr>
              <a:buSzPts val="3200"/>
              <a:buFont typeface="Arial"/>
              <a:buNone/>
              <a:defRPr b="0" i="0" sz="3200" u="none" cap="none" strike="noStrike">
                <a:solidFill>
                  <a:srgbClr val="595959"/>
                </a:solidFill>
                <a:latin typeface="Gill Sans"/>
                <a:ea typeface="Gill Sans"/>
                <a:cs typeface="Gill Sans"/>
                <a:sym typeface="Gill Sans"/>
              </a:defRPr>
            </a:lvl1pPr>
            <a:lvl2pPr lvl="1" marR="0" rtl="1" algn="r">
              <a:lnSpc>
                <a:spcPct val="110000"/>
              </a:lnSpc>
              <a:spcBef>
                <a:spcPts val="700"/>
              </a:spcBef>
              <a:spcAft>
                <a:spcPts val="0"/>
              </a:spcAft>
              <a:buClr>
                <a:schemeClr val="dk2"/>
              </a:buClr>
              <a:buSzPts val="2800"/>
              <a:buFont typeface="Gill Sans"/>
              <a:buNone/>
              <a:defRPr b="0" i="0" sz="2800" u="none" cap="none" strike="noStrike">
                <a:solidFill>
                  <a:srgbClr val="595959"/>
                </a:solidFill>
                <a:latin typeface="Gill Sans"/>
                <a:ea typeface="Gill Sans"/>
                <a:cs typeface="Gill Sans"/>
                <a:sym typeface="Gill Sans"/>
              </a:defRPr>
            </a:lvl2pPr>
            <a:lvl3pPr lvl="2" marR="0" rtl="1" algn="r">
              <a:lnSpc>
                <a:spcPct val="110000"/>
              </a:lnSpc>
              <a:spcBef>
                <a:spcPts val="700"/>
              </a:spcBef>
              <a:spcAft>
                <a:spcPts val="0"/>
              </a:spcAft>
              <a:buClr>
                <a:schemeClr val="dk2"/>
              </a:buClr>
              <a:buSzPts val="2400"/>
              <a:buFont typeface="Arial"/>
              <a:buNone/>
              <a:defRPr b="0" i="0" sz="2400" u="none" cap="none" strike="noStrike">
                <a:solidFill>
                  <a:srgbClr val="595959"/>
                </a:solidFill>
                <a:latin typeface="Gill Sans"/>
                <a:ea typeface="Gill Sans"/>
                <a:cs typeface="Gill Sans"/>
                <a:sym typeface="Gill Sans"/>
              </a:defRPr>
            </a:lvl3pPr>
            <a:lvl4pPr lvl="3" marR="0" rtl="1" algn="r">
              <a:lnSpc>
                <a:spcPct val="110000"/>
              </a:lnSpc>
              <a:spcBef>
                <a:spcPts val="700"/>
              </a:spcBef>
              <a:spcAft>
                <a:spcPts val="0"/>
              </a:spcAft>
              <a:buClr>
                <a:schemeClr val="dk2"/>
              </a:buClr>
              <a:buSzPts val="2000"/>
              <a:buFont typeface="Gill Sans"/>
              <a:buNone/>
              <a:defRPr b="0" i="0" sz="2000" u="none" cap="none" strike="noStrike">
                <a:solidFill>
                  <a:srgbClr val="595959"/>
                </a:solidFill>
                <a:latin typeface="Gill Sans"/>
                <a:ea typeface="Gill Sans"/>
                <a:cs typeface="Gill Sans"/>
                <a:sym typeface="Gill Sans"/>
              </a:defRPr>
            </a:lvl4pPr>
            <a:lvl5pPr lvl="4" marR="0" rtl="1" algn="r">
              <a:lnSpc>
                <a:spcPct val="110000"/>
              </a:lnSpc>
              <a:spcBef>
                <a:spcPts val="700"/>
              </a:spcBef>
              <a:spcAft>
                <a:spcPts val="0"/>
              </a:spcAft>
              <a:buClr>
                <a:schemeClr val="dk2"/>
              </a:buClr>
              <a:buSzPts val="2000"/>
              <a:buFont typeface="Arial"/>
              <a:buNone/>
              <a:defRPr b="0" i="0" sz="2000" u="none" cap="none" strike="noStrike">
                <a:solidFill>
                  <a:srgbClr val="595959"/>
                </a:solidFill>
                <a:latin typeface="Gill Sans"/>
                <a:ea typeface="Gill Sans"/>
                <a:cs typeface="Gill Sans"/>
                <a:sym typeface="Gill Sans"/>
              </a:defRPr>
            </a:lvl5pPr>
            <a:lvl6pPr lvl="5" marR="0" rtl="1" algn="r">
              <a:lnSpc>
                <a:spcPct val="110000"/>
              </a:lnSpc>
              <a:spcBef>
                <a:spcPts val="700"/>
              </a:spcBef>
              <a:spcAft>
                <a:spcPts val="0"/>
              </a:spcAft>
              <a:buClr>
                <a:schemeClr val="dk2"/>
              </a:buClr>
              <a:buSzPts val="2000"/>
              <a:buFont typeface="Gill Sans"/>
              <a:buNone/>
              <a:defRPr b="0" i="0" sz="2000" u="none" cap="none" strike="noStrike">
                <a:solidFill>
                  <a:srgbClr val="595959"/>
                </a:solidFill>
                <a:latin typeface="Gill Sans"/>
                <a:ea typeface="Gill Sans"/>
                <a:cs typeface="Gill Sans"/>
                <a:sym typeface="Gill Sans"/>
              </a:defRPr>
            </a:lvl6pPr>
            <a:lvl7pPr lvl="6" marR="0" rtl="1" algn="r">
              <a:lnSpc>
                <a:spcPct val="110000"/>
              </a:lnSpc>
              <a:spcBef>
                <a:spcPts val="700"/>
              </a:spcBef>
              <a:spcAft>
                <a:spcPts val="0"/>
              </a:spcAft>
              <a:buClr>
                <a:schemeClr val="dk2"/>
              </a:buClr>
              <a:buSzPts val="2000"/>
              <a:buFont typeface="Arial"/>
              <a:buNone/>
              <a:defRPr b="0" i="0" sz="2000" u="none" cap="none" strike="noStrike">
                <a:solidFill>
                  <a:srgbClr val="595959"/>
                </a:solidFill>
                <a:latin typeface="Gill Sans"/>
                <a:ea typeface="Gill Sans"/>
                <a:cs typeface="Gill Sans"/>
                <a:sym typeface="Gill Sans"/>
              </a:defRPr>
            </a:lvl7pPr>
            <a:lvl8pPr lvl="7" marR="0" rtl="1" algn="r">
              <a:lnSpc>
                <a:spcPct val="110000"/>
              </a:lnSpc>
              <a:spcBef>
                <a:spcPts val="700"/>
              </a:spcBef>
              <a:spcAft>
                <a:spcPts val="0"/>
              </a:spcAft>
              <a:buClr>
                <a:schemeClr val="dk2"/>
              </a:buClr>
              <a:buSzPts val="2000"/>
              <a:buFont typeface="Gill Sans"/>
              <a:buNone/>
              <a:defRPr b="0" i="0" sz="2000" u="none" cap="none" strike="noStrike">
                <a:solidFill>
                  <a:srgbClr val="595959"/>
                </a:solidFill>
                <a:latin typeface="Gill Sans"/>
                <a:ea typeface="Gill Sans"/>
                <a:cs typeface="Gill Sans"/>
                <a:sym typeface="Gill Sans"/>
              </a:defRPr>
            </a:lvl8pPr>
            <a:lvl9pPr lvl="8" marR="0" rtl="1" algn="r">
              <a:lnSpc>
                <a:spcPct val="110000"/>
              </a:lnSpc>
              <a:spcBef>
                <a:spcPts val="700"/>
              </a:spcBef>
              <a:spcAft>
                <a:spcPts val="0"/>
              </a:spcAft>
              <a:buClr>
                <a:schemeClr val="dk2"/>
              </a:buClr>
              <a:buSzPts val="2000"/>
              <a:buFont typeface="Arial"/>
              <a:buNone/>
              <a:defRPr b="0" i="0" sz="2000" u="none" cap="none" strike="noStrike">
                <a:solidFill>
                  <a:srgbClr val="595959"/>
                </a:solidFill>
                <a:latin typeface="Gill Sans"/>
                <a:ea typeface="Gill Sans"/>
                <a:cs typeface="Gill Sans"/>
                <a:sym typeface="Gill Sans"/>
              </a:defRPr>
            </a:lvl9pPr>
          </a:lstStyle>
          <a:p/>
        </p:txBody>
      </p:sp>
      <p:sp>
        <p:nvSpPr>
          <p:cNvPr id="54" name="Google Shape;54;p47" title="right scallop background shape"/>
          <p:cNvSpPr/>
          <p:nvPr/>
        </p:nvSpPr>
        <p:spPr>
          <a:xfrm>
            <a:off x="7389812" y="0"/>
            <a:ext cx="4802188" cy="6858000"/>
          </a:xfrm>
          <a:custGeom>
            <a:rect b="b" l="l" r="r" t="t"/>
            <a:pathLst>
              <a:path extrusionOk="0" h="4320" w="3025">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55" name="Google Shape;55;p47" title="left edge border"/>
          <p:cNvSpPr/>
          <p:nvPr/>
        </p:nvSpPr>
        <p:spPr>
          <a:xfrm>
            <a:off x="0" y="0"/>
            <a:ext cx="283464"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47"/>
          <p:cNvSpPr txBox="1"/>
          <p:nvPr>
            <p:ph type="title"/>
          </p:nvPr>
        </p:nvSpPr>
        <p:spPr>
          <a:xfrm>
            <a:off x="8337883" y="457200"/>
            <a:ext cx="3092117" cy="1196670"/>
          </a:xfrm>
          <a:prstGeom prst="rect">
            <a:avLst/>
          </a:prstGeom>
          <a:noFill/>
          <a:ln>
            <a:noFill/>
          </a:ln>
        </p:spPr>
        <p:txBody>
          <a:bodyPr anchorCtr="0" anchor="b" bIns="45700" lIns="91425" spcFirstLastPara="1" rIns="91425" wrap="square" tIns="45700">
            <a:normAutofit/>
          </a:bodyPr>
          <a:lstStyle>
            <a:lvl1pPr lvl="0" rtl="1" algn="l">
              <a:lnSpc>
                <a:spcPct val="100000"/>
              </a:lnSpc>
              <a:spcBef>
                <a:spcPts val="0"/>
              </a:spcBef>
              <a:spcAft>
                <a:spcPts val="0"/>
              </a:spcAft>
              <a:buClr>
                <a:schemeClr val="accent1"/>
              </a:buClr>
              <a:buSzPts val="1900"/>
              <a:buFont typeface="Gill Sans"/>
              <a:buNone/>
              <a:defRPr b="1" i="0" sz="1900">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47"/>
          <p:cNvSpPr txBox="1"/>
          <p:nvPr>
            <p:ph idx="1" type="body"/>
          </p:nvPr>
        </p:nvSpPr>
        <p:spPr>
          <a:xfrm>
            <a:off x="8337883" y="1741336"/>
            <a:ext cx="3092117" cy="4164164"/>
          </a:xfrm>
          <a:prstGeom prst="rect">
            <a:avLst/>
          </a:prstGeom>
          <a:noFill/>
          <a:ln>
            <a:noFill/>
          </a:ln>
        </p:spPr>
        <p:txBody>
          <a:bodyPr anchorCtr="0" anchor="t" bIns="45700" lIns="91425" spcFirstLastPara="1" rIns="91425" wrap="square" tIns="45700">
            <a:normAutofit/>
          </a:bodyPr>
          <a:lstStyle>
            <a:lvl1pPr indent="-228600" lvl="0" marL="457200" rtl="1" algn="r">
              <a:lnSpc>
                <a:spcPct val="120000"/>
              </a:lnSpc>
              <a:spcBef>
                <a:spcPts val="1200"/>
              </a:spcBef>
              <a:spcAft>
                <a:spcPts val="0"/>
              </a:spcAft>
              <a:buSzPts val="1600"/>
              <a:buNone/>
              <a:defRPr sz="1600">
                <a:solidFill>
                  <a:schemeClr val="lt2"/>
                </a:solidFill>
              </a:defRPr>
            </a:lvl1pPr>
            <a:lvl2pPr indent="-228600" lvl="1" marL="914400" rtl="1" algn="r">
              <a:lnSpc>
                <a:spcPct val="110000"/>
              </a:lnSpc>
              <a:spcBef>
                <a:spcPts val="700"/>
              </a:spcBef>
              <a:spcAft>
                <a:spcPts val="0"/>
              </a:spcAft>
              <a:buSzPts val="1400"/>
              <a:buNone/>
              <a:defRPr sz="1400"/>
            </a:lvl2pPr>
            <a:lvl3pPr indent="-228600" lvl="2" marL="1371600" rtl="1" algn="r">
              <a:lnSpc>
                <a:spcPct val="110000"/>
              </a:lnSpc>
              <a:spcBef>
                <a:spcPts val="700"/>
              </a:spcBef>
              <a:spcAft>
                <a:spcPts val="0"/>
              </a:spcAft>
              <a:buSzPts val="1200"/>
              <a:buNone/>
              <a:defRPr sz="1200"/>
            </a:lvl3pPr>
            <a:lvl4pPr indent="-228600" lvl="3" marL="1828800" rtl="1" algn="r">
              <a:lnSpc>
                <a:spcPct val="110000"/>
              </a:lnSpc>
              <a:spcBef>
                <a:spcPts val="700"/>
              </a:spcBef>
              <a:spcAft>
                <a:spcPts val="0"/>
              </a:spcAft>
              <a:buSzPts val="1000"/>
              <a:buNone/>
              <a:defRPr sz="1000"/>
            </a:lvl4pPr>
            <a:lvl5pPr indent="-228600" lvl="4" marL="2286000" rtl="1" algn="r">
              <a:lnSpc>
                <a:spcPct val="110000"/>
              </a:lnSpc>
              <a:spcBef>
                <a:spcPts val="700"/>
              </a:spcBef>
              <a:spcAft>
                <a:spcPts val="0"/>
              </a:spcAft>
              <a:buSzPts val="1000"/>
              <a:buNone/>
              <a:defRPr sz="1000"/>
            </a:lvl5pPr>
            <a:lvl6pPr indent="-228600" lvl="5" marL="2743200" rtl="1" algn="r">
              <a:lnSpc>
                <a:spcPct val="110000"/>
              </a:lnSpc>
              <a:spcBef>
                <a:spcPts val="700"/>
              </a:spcBef>
              <a:spcAft>
                <a:spcPts val="0"/>
              </a:spcAft>
              <a:buSzPts val="1000"/>
              <a:buNone/>
              <a:defRPr sz="1000"/>
            </a:lvl6pPr>
            <a:lvl7pPr indent="-228600" lvl="6" marL="3200400" rtl="1" algn="r">
              <a:lnSpc>
                <a:spcPct val="110000"/>
              </a:lnSpc>
              <a:spcBef>
                <a:spcPts val="700"/>
              </a:spcBef>
              <a:spcAft>
                <a:spcPts val="0"/>
              </a:spcAft>
              <a:buSzPts val="1000"/>
              <a:buNone/>
              <a:defRPr sz="1000"/>
            </a:lvl7pPr>
            <a:lvl8pPr indent="-228600" lvl="7" marL="3657600" rtl="1" algn="r">
              <a:lnSpc>
                <a:spcPct val="110000"/>
              </a:lnSpc>
              <a:spcBef>
                <a:spcPts val="700"/>
              </a:spcBef>
              <a:spcAft>
                <a:spcPts val="0"/>
              </a:spcAft>
              <a:buSzPts val="1000"/>
              <a:buNone/>
              <a:defRPr sz="1000"/>
            </a:lvl8pPr>
            <a:lvl9pPr indent="-228600" lvl="8" marL="4114800" rtl="1" algn="r">
              <a:lnSpc>
                <a:spcPct val="110000"/>
              </a:lnSpc>
              <a:spcBef>
                <a:spcPts val="700"/>
              </a:spcBef>
              <a:spcAft>
                <a:spcPts val="0"/>
              </a:spcAft>
              <a:buSzPts val="1000"/>
              <a:buNone/>
              <a:defRPr sz="1000"/>
            </a:lvl9pPr>
          </a:lstStyle>
          <a:p/>
        </p:txBody>
      </p:sp>
      <p:sp>
        <p:nvSpPr>
          <p:cNvPr id="58" name="Google Shape;58;p47"/>
          <p:cNvSpPr txBox="1"/>
          <p:nvPr>
            <p:ph idx="10" type="dt"/>
          </p:nvPr>
        </p:nvSpPr>
        <p:spPr>
          <a:xfrm>
            <a:off x="765950" y="6375679"/>
            <a:ext cx="1232456"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7"/>
          <p:cNvSpPr txBox="1"/>
          <p:nvPr>
            <p:ph idx="11" type="ftr"/>
          </p:nvPr>
        </p:nvSpPr>
        <p:spPr>
          <a:xfrm>
            <a:off x="2103621" y="6375679"/>
            <a:ext cx="3482178"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7"/>
          <p:cNvSpPr txBox="1"/>
          <p:nvPr>
            <p:ph idx="12" type="sldNum"/>
          </p:nvPr>
        </p:nvSpPr>
        <p:spPr>
          <a:xfrm>
            <a:off x="5687568" y="6375679"/>
            <a:ext cx="1234440"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כותרת בלבד" type="titleOnly">
  <p:cSld name="TITLE_ONLY">
    <p:spTree>
      <p:nvGrpSpPr>
        <p:cNvPr id="61" name="Shape 61"/>
        <p:cNvGrpSpPr/>
        <p:nvPr/>
      </p:nvGrpSpPr>
      <p:grpSpPr>
        <a:xfrm>
          <a:off x="0" y="0"/>
          <a:ext cx="0" cy="0"/>
          <a:chOff x="0" y="0"/>
          <a:chExt cx="0" cy="0"/>
        </a:xfrm>
      </p:grpSpPr>
      <p:sp>
        <p:nvSpPr>
          <p:cNvPr id="62" name="Google Shape;62;p48"/>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8"/>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8"/>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8"/>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כותרות ותוכן">
  <p:cSld name="2 כותרות ותוכן">
    <p:spTree>
      <p:nvGrpSpPr>
        <p:cNvPr id="66" name="Shape 66"/>
        <p:cNvGrpSpPr/>
        <p:nvPr/>
      </p:nvGrpSpPr>
      <p:grpSpPr>
        <a:xfrm>
          <a:off x="0" y="0"/>
          <a:ext cx="0" cy="0"/>
          <a:chOff x="0" y="0"/>
          <a:chExt cx="0" cy="0"/>
        </a:xfrm>
      </p:grpSpPr>
      <p:sp>
        <p:nvSpPr>
          <p:cNvPr id="67" name="Google Shape;67;p49"/>
          <p:cNvSpPr txBox="1"/>
          <p:nvPr>
            <p:ph type="title"/>
          </p:nvPr>
        </p:nvSpPr>
        <p:spPr>
          <a:xfrm>
            <a:off x="515273" y="213094"/>
            <a:ext cx="11161453" cy="720000"/>
          </a:xfrm>
          <a:prstGeom prst="rect">
            <a:avLst/>
          </a:prstGeom>
          <a:noFill/>
          <a:ln>
            <a:noFill/>
          </a:ln>
        </p:spPr>
        <p:txBody>
          <a:bodyPr anchorCtr="0" anchor="ctr" bIns="45700" lIns="91425" spcFirstLastPara="1" rIns="91425" wrap="square" tIns="45700">
            <a:noAutofit/>
          </a:bodyPr>
          <a:lstStyle>
            <a:lvl1pPr lvl="0" marR="0" rtl="1" algn="ctr">
              <a:lnSpc>
                <a:spcPct val="100000"/>
              </a:lnSpc>
              <a:spcBef>
                <a:spcPts val="0"/>
              </a:spcBef>
              <a:spcAft>
                <a:spcPts val="0"/>
              </a:spcAft>
              <a:buClr>
                <a:srgbClr val="002060"/>
              </a:buClr>
              <a:buSzPts val="4800"/>
              <a:buFont typeface="Varela Round"/>
              <a:buNone/>
              <a:defRPr b="1" i="0" sz="4800" u="none" cap="none" strike="noStrike">
                <a:solidFill>
                  <a:srgbClr val="002060"/>
                </a:solidFill>
                <a:latin typeface="Varela Round"/>
                <a:ea typeface="Varela Round"/>
                <a:cs typeface="Varela Round"/>
                <a:sym typeface="Varela Roun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9"/>
          <p:cNvSpPr txBox="1"/>
          <p:nvPr>
            <p:ph idx="1" type="body"/>
          </p:nvPr>
        </p:nvSpPr>
        <p:spPr>
          <a:xfrm>
            <a:off x="515273" y="1185681"/>
            <a:ext cx="11161452" cy="540000"/>
          </a:xfrm>
          <a:prstGeom prst="rect">
            <a:avLst/>
          </a:prstGeom>
          <a:noFill/>
          <a:ln>
            <a:noFill/>
          </a:ln>
        </p:spPr>
        <p:txBody>
          <a:bodyPr anchorCtr="0" anchor="b" bIns="45700" lIns="91425" spcFirstLastPara="1" rIns="91425" wrap="square" tIns="45700">
            <a:noAutofit/>
          </a:bodyPr>
          <a:lstStyle>
            <a:lvl1pPr indent="-228600" lvl="0" marL="457200" rtl="1" algn="r">
              <a:lnSpc>
                <a:spcPct val="110000"/>
              </a:lnSpc>
              <a:spcBef>
                <a:spcPts val="640"/>
              </a:spcBef>
              <a:spcAft>
                <a:spcPts val="0"/>
              </a:spcAft>
              <a:buClr>
                <a:srgbClr val="0070C0"/>
              </a:buClr>
              <a:buSzPts val="3200"/>
              <a:buNone/>
              <a:defRPr b="1" sz="3200">
                <a:solidFill>
                  <a:srgbClr val="0070C0"/>
                </a:solidFill>
                <a:latin typeface="Varela Round"/>
                <a:ea typeface="Varela Round"/>
                <a:cs typeface="Varela Round"/>
                <a:sym typeface="Varela Round"/>
              </a:defRPr>
            </a:lvl1pPr>
            <a:lvl2pPr indent="-228600" lvl="1" marL="914400" rtl="1" algn="r">
              <a:lnSpc>
                <a:spcPct val="110000"/>
              </a:lnSpc>
              <a:spcBef>
                <a:spcPts val="400"/>
              </a:spcBef>
              <a:spcAft>
                <a:spcPts val="0"/>
              </a:spcAft>
              <a:buClr>
                <a:schemeClr val="dk1"/>
              </a:buClr>
              <a:buSzPts val="2000"/>
              <a:buNone/>
              <a:defRPr b="1" sz="2000"/>
            </a:lvl2pPr>
            <a:lvl3pPr indent="-228600" lvl="2" marL="1371600" rtl="1" algn="r">
              <a:lnSpc>
                <a:spcPct val="110000"/>
              </a:lnSpc>
              <a:spcBef>
                <a:spcPts val="360"/>
              </a:spcBef>
              <a:spcAft>
                <a:spcPts val="0"/>
              </a:spcAft>
              <a:buClr>
                <a:schemeClr val="dk1"/>
              </a:buClr>
              <a:buSzPts val="1800"/>
              <a:buNone/>
              <a:defRPr b="1" sz="1800"/>
            </a:lvl3pPr>
            <a:lvl4pPr indent="-228600" lvl="3" marL="1828800" rtl="1" algn="r">
              <a:lnSpc>
                <a:spcPct val="110000"/>
              </a:lnSpc>
              <a:spcBef>
                <a:spcPts val="320"/>
              </a:spcBef>
              <a:spcAft>
                <a:spcPts val="0"/>
              </a:spcAft>
              <a:buClr>
                <a:schemeClr val="dk1"/>
              </a:buClr>
              <a:buSzPts val="1600"/>
              <a:buNone/>
              <a:defRPr b="1" sz="1600"/>
            </a:lvl4pPr>
            <a:lvl5pPr indent="-228600" lvl="4" marL="2286000" rtl="1" algn="r">
              <a:lnSpc>
                <a:spcPct val="110000"/>
              </a:lnSpc>
              <a:spcBef>
                <a:spcPts val="320"/>
              </a:spcBef>
              <a:spcAft>
                <a:spcPts val="0"/>
              </a:spcAft>
              <a:buClr>
                <a:schemeClr val="dk1"/>
              </a:buClr>
              <a:buSzPts val="1600"/>
              <a:buNone/>
              <a:defRPr b="1" sz="1600"/>
            </a:lvl5pPr>
            <a:lvl6pPr indent="-228600" lvl="5" marL="2743200" rtl="1" algn="r">
              <a:lnSpc>
                <a:spcPct val="110000"/>
              </a:lnSpc>
              <a:spcBef>
                <a:spcPts val="320"/>
              </a:spcBef>
              <a:spcAft>
                <a:spcPts val="0"/>
              </a:spcAft>
              <a:buClr>
                <a:schemeClr val="dk1"/>
              </a:buClr>
              <a:buSzPts val="1600"/>
              <a:buNone/>
              <a:defRPr b="1" sz="1600"/>
            </a:lvl6pPr>
            <a:lvl7pPr indent="-228600" lvl="6" marL="3200400" rtl="1" algn="r">
              <a:lnSpc>
                <a:spcPct val="110000"/>
              </a:lnSpc>
              <a:spcBef>
                <a:spcPts val="320"/>
              </a:spcBef>
              <a:spcAft>
                <a:spcPts val="0"/>
              </a:spcAft>
              <a:buClr>
                <a:schemeClr val="dk1"/>
              </a:buClr>
              <a:buSzPts val="1600"/>
              <a:buNone/>
              <a:defRPr b="1" sz="1600"/>
            </a:lvl7pPr>
            <a:lvl8pPr indent="-228600" lvl="7" marL="3657600" rtl="1" algn="r">
              <a:lnSpc>
                <a:spcPct val="110000"/>
              </a:lnSpc>
              <a:spcBef>
                <a:spcPts val="320"/>
              </a:spcBef>
              <a:spcAft>
                <a:spcPts val="0"/>
              </a:spcAft>
              <a:buClr>
                <a:schemeClr val="dk1"/>
              </a:buClr>
              <a:buSzPts val="1600"/>
              <a:buNone/>
              <a:defRPr b="1" sz="1600"/>
            </a:lvl8pPr>
            <a:lvl9pPr indent="-228600" lvl="8" marL="4114800" rtl="1" algn="r">
              <a:lnSpc>
                <a:spcPct val="110000"/>
              </a:lnSpc>
              <a:spcBef>
                <a:spcPts val="320"/>
              </a:spcBef>
              <a:spcAft>
                <a:spcPts val="0"/>
              </a:spcAft>
              <a:buClr>
                <a:schemeClr val="dk1"/>
              </a:buClr>
              <a:buSzPts val="1600"/>
              <a:buNone/>
              <a:defRPr b="1" sz="1600"/>
            </a:lvl9pPr>
          </a:lstStyle>
          <a:p/>
        </p:txBody>
      </p:sp>
      <p:sp>
        <p:nvSpPr>
          <p:cNvPr id="69" name="Google Shape;69;p49"/>
          <p:cNvSpPr txBox="1"/>
          <p:nvPr>
            <p:ph idx="2" type="body"/>
          </p:nvPr>
        </p:nvSpPr>
        <p:spPr>
          <a:xfrm>
            <a:off x="515273" y="1725682"/>
            <a:ext cx="11161453" cy="4152517"/>
          </a:xfrm>
          <a:prstGeom prst="rect">
            <a:avLst/>
          </a:prstGeom>
          <a:noFill/>
          <a:ln>
            <a:noFill/>
          </a:ln>
        </p:spPr>
        <p:txBody>
          <a:bodyPr anchorCtr="0" anchor="t" bIns="45700" lIns="91425" spcFirstLastPara="1" rIns="91425" wrap="square" tIns="45700">
            <a:noAutofit/>
          </a:bodyPr>
          <a:lstStyle>
            <a:lvl1pPr indent="-381000" lvl="0" marL="457200" rtl="1" algn="r">
              <a:lnSpc>
                <a:spcPct val="100000"/>
              </a:lnSpc>
              <a:spcBef>
                <a:spcPts val="0"/>
              </a:spcBef>
              <a:spcAft>
                <a:spcPts val="0"/>
              </a:spcAft>
              <a:buClr>
                <a:srgbClr val="002060"/>
              </a:buClr>
              <a:buSzPts val="2400"/>
              <a:buChar char="•"/>
              <a:defRPr sz="2400">
                <a:solidFill>
                  <a:srgbClr val="002060"/>
                </a:solidFill>
                <a:latin typeface="Varela Round"/>
                <a:ea typeface="Varela Round"/>
                <a:cs typeface="Varela Round"/>
                <a:sym typeface="Varela Round"/>
              </a:defRPr>
            </a:lvl1pPr>
            <a:lvl2pPr indent="-381000" lvl="1" marL="914400" rtl="1" algn="r">
              <a:lnSpc>
                <a:spcPct val="100000"/>
              </a:lnSpc>
              <a:spcBef>
                <a:spcPts val="600"/>
              </a:spcBef>
              <a:spcAft>
                <a:spcPts val="0"/>
              </a:spcAft>
              <a:buClr>
                <a:srgbClr val="002060"/>
              </a:buClr>
              <a:buSzPts val="2400"/>
              <a:buChar char="–"/>
              <a:defRPr sz="2400">
                <a:solidFill>
                  <a:srgbClr val="002060"/>
                </a:solidFill>
                <a:latin typeface="Varela Round"/>
                <a:ea typeface="Varela Round"/>
                <a:cs typeface="Varela Round"/>
                <a:sym typeface="Varela Round"/>
              </a:defRPr>
            </a:lvl2pPr>
            <a:lvl3pPr indent="-342900" lvl="2" marL="1371600" rtl="1" algn="r">
              <a:lnSpc>
                <a:spcPct val="110000"/>
              </a:lnSpc>
              <a:spcBef>
                <a:spcPts val="600"/>
              </a:spcBef>
              <a:spcAft>
                <a:spcPts val="0"/>
              </a:spcAft>
              <a:buClr>
                <a:schemeClr val="dk1"/>
              </a:buClr>
              <a:buSzPts val="1800"/>
              <a:buChar char="•"/>
              <a:defRPr sz="1800"/>
            </a:lvl3pPr>
            <a:lvl4pPr indent="-330200" lvl="3" marL="1828800" rtl="1" algn="r">
              <a:lnSpc>
                <a:spcPct val="110000"/>
              </a:lnSpc>
              <a:spcBef>
                <a:spcPts val="320"/>
              </a:spcBef>
              <a:spcAft>
                <a:spcPts val="0"/>
              </a:spcAft>
              <a:buClr>
                <a:schemeClr val="dk1"/>
              </a:buClr>
              <a:buSzPts val="1600"/>
              <a:buChar char="–"/>
              <a:defRPr sz="1600"/>
            </a:lvl4pPr>
            <a:lvl5pPr indent="-330200" lvl="4" marL="2286000" rtl="1" algn="r">
              <a:lnSpc>
                <a:spcPct val="110000"/>
              </a:lnSpc>
              <a:spcBef>
                <a:spcPts val="320"/>
              </a:spcBef>
              <a:spcAft>
                <a:spcPts val="0"/>
              </a:spcAft>
              <a:buClr>
                <a:schemeClr val="dk1"/>
              </a:buClr>
              <a:buSzPts val="1600"/>
              <a:buChar char="»"/>
              <a:defRPr sz="1600"/>
            </a:lvl5pPr>
            <a:lvl6pPr indent="-330200" lvl="5" marL="2743200" rtl="1" algn="r">
              <a:lnSpc>
                <a:spcPct val="110000"/>
              </a:lnSpc>
              <a:spcBef>
                <a:spcPts val="320"/>
              </a:spcBef>
              <a:spcAft>
                <a:spcPts val="0"/>
              </a:spcAft>
              <a:buClr>
                <a:schemeClr val="dk1"/>
              </a:buClr>
              <a:buSzPts val="1600"/>
              <a:buChar char="•"/>
              <a:defRPr sz="1600"/>
            </a:lvl6pPr>
            <a:lvl7pPr indent="-330200" lvl="6" marL="3200400" rtl="1" algn="r">
              <a:lnSpc>
                <a:spcPct val="110000"/>
              </a:lnSpc>
              <a:spcBef>
                <a:spcPts val="320"/>
              </a:spcBef>
              <a:spcAft>
                <a:spcPts val="0"/>
              </a:spcAft>
              <a:buClr>
                <a:schemeClr val="dk1"/>
              </a:buClr>
              <a:buSzPts val="1600"/>
              <a:buChar char="•"/>
              <a:defRPr sz="1600"/>
            </a:lvl7pPr>
            <a:lvl8pPr indent="-330200" lvl="7" marL="3657600" rtl="1" algn="r">
              <a:lnSpc>
                <a:spcPct val="110000"/>
              </a:lnSpc>
              <a:spcBef>
                <a:spcPts val="320"/>
              </a:spcBef>
              <a:spcAft>
                <a:spcPts val="0"/>
              </a:spcAft>
              <a:buClr>
                <a:schemeClr val="dk1"/>
              </a:buClr>
              <a:buSzPts val="1600"/>
              <a:buChar char="•"/>
              <a:defRPr sz="1600"/>
            </a:lvl8pPr>
            <a:lvl9pPr indent="-330200" lvl="8" marL="4114800" rtl="1" algn="r">
              <a:lnSpc>
                <a:spcPct val="110000"/>
              </a:lnSpc>
              <a:spcBef>
                <a:spcPts val="320"/>
              </a:spcBef>
              <a:spcAft>
                <a:spcPts val="0"/>
              </a:spcAft>
              <a:buClr>
                <a:schemeClr val="dk1"/>
              </a:buClr>
              <a:buSzPts val="1600"/>
              <a:buChar char="•"/>
              <a:defRPr sz="1600"/>
            </a:lvl9pPr>
          </a:lstStyle>
          <a:p/>
        </p:txBody>
      </p:sp>
      <p:sp>
        <p:nvSpPr>
          <p:cNvPr id="70" name="Google Shape;70;p49"/>
          <p:cNvSpPr/>
          <p:nvPr/>
        </p:nvSpPr>
        <p:spPr>
          <a:xfrm>
            <a:off x="1" y="5878199"/>
            <a:ext cx="4766191" cy="357667"/>
          </a:xfrm>
          <a:prstGeom prst="roundRect">
            <a:avLst>
              <a:gd fmla="val 50000" name="adj"/>
            </a:avLst>
          </a:prstGeom>
          <a:solidFill>
            <a:srgbClr val="6CF0FF"/>
          </a:solidFill>
          <a:ln>
            <a:noFill/>
          </a:ln>
        </p:spPr>
        <p:txBody>
          <a:bodyPr anchorCtr="0" anchor="ctr" bIns="45700" lIns="91425" spcFirstLastPara="1" rIns="91425" wrap="square" tIns="45700">
            <a:noAutofit/>
          </a:bodyPr>
          <a:lstStyle/>
          <a:p>
            <a:pPr indent="0" lvl="0" marL="0" marR="0" rtl="1" algn="ctr">
              <a:spcBef>
                <a:spcPts val="0"/>
              </a:spcBef>
              <a:spcAft>
                <a:spcPts val="0"/>
              </a:spcAft>
              <a:buClr>
                <a:schemeClr val="dk1"/>
              </a:buClr>
              <a:buSzPts val="1800"/>
              <a:buFont typeface="Gill Sans"/>
              <a:buNone/>
            </a:pPr>
            <a:r>
              <a:t/>
            </a:r>
            <a:endParaRPr b="0" i="0" sz="1800" u="none" cap="none" strike="noStrike">
              <a:solidFill>
                <a:schemeClr val="lt1"/>
              </a:solidFill>
              <a:latin typeface="Varela Round"/>
              <a:ea typeface="Varela Round"/>
              <a:cs typeface="Varela Round"/>
              <a:sym typeface="Varela Round"/>
            </a:endParaRPr>
          </a:p>
        </p:txBody>
      </p:sp>
      <p:sp>
        <p:nvSpPr>
          <p:cNvPr id="71" name="Google Shape;71;p49"/>
          <p:cNvSpPr/>
          <p:nvPr/>
        </p:nvSpPr>
        <p:spPr>
          <a:xfrm>
            <a:off x="8667715" y="-110812"/>
            <a:ext cx="5300119" cy="221623"/>
          </a:xfrm>
          <a:prstGeom prst="roundRect">
            <a:avLst>
              <a:gd fmla="val 50000" name="adj"/>
            </a:avLst>
          </a:prstGeom>
          <a:solidFill>
            <a:srgbClr val="BDE686"/>
          </a:solidFill>
          <a:ln>
            <a:noFill/>
          </a:ln>
        </p:spPr>
        <p:txBody>
          <a:bodyPr anchorCtr="0" anchor="ctr" bIns="45700" lIns="91425" spcFirstLastPara="1" rIns="91425" wrap="square" tIns="45700">
            <a:noAutofit/>
          </a:bodyPr>
          <a:lstStyle/>
          <a:p>
            <a:pPr indent="0" lvl="0" marL="0" marR="0" rtl="1" algn="ctr">
              <a:spcBef>
                <a:spcPts val="0"/>
              </a:spcBef>
              <a:spcAft>
                <a:spcPts val="0"/>
              </a:spcAft>
              <a:buClr>
                <a:schemeClr val="dk1"/>
              </a:buClr>
              <a:buSzPts val="1800"/>
              <a:buFont typeface="Gill Sans"/>
              <a:buNone/>
            </a:pPr>
            <a:r>
              <a:t/>
            </a:r>
            <a:endParaRPr b="0" i="0" sz="1800" u="none" cap="none" strike="noStrike">
              <a:solidFill>
                <a:schemeClr val="lt1"/>
              </a:solidFill>
              <a:latin typeface="Varela Round"/>
              <a:ea typeface="Varela Round"/>
              <a:cs typeface="Varela Round"/>
              <a:sym typeface="Varela Round"/>
            </a:endParaRPr>
          </a:p>
        </p:txBody>
      </p:sp>
      <p:sp>
        <p:nvSpPr>
          <p:cNvPr id="72" name="Google Shape;72;p49"/>
          <p:cNvSpPr/>
          <p:nvPr/>
        </p:nvSpPr>
        <p:spPr>
          <a:xfrm>
            <a:off x="0" y="6306749"/>
            <a:ext cx="7724431" cy="674541"/>
          </a:xfrm>
          <a:prstGeom prst="roundRect">
            <a:avLst>
              <a:gd fmla="val 50000" name="adj"/>
            </a:avLst>
          </a:prstGeom>
          <a:solidFill>
            <a:srgbClr val="192A72"/>
          </a:solidFill>
          <a:ln>
            <a:noFill/>
          </a:ln>
        </p:spPr>
        <p:txBody>
          <a:bodyPr anchorCtr="0" anchor="ctr" bIns="45700" lIns="91425" spcFirstLastPara="1" rIns="91425" wrap="square" tIns="45700">
            <a:noAutofit/>
          </a:bodyPr>
          <a:lstStyle/>
          <a:p>
            <a:pPr indent="0" lvl="0" marL="0" marR="0" rtl="1" algn="ctr">
              <a:spcBef>
                <a:spcPts val="0"/>
              </a:spcBef>
              <a:spcAft>
                <a:spcPts val="0"/>
              </a:spcAft>
              <a:buClr>
                <a:schemeClr val="dk1"/>
              </a:buClr>
              <a:buSzPts val="1800"/>
              <a:buFont typeface="Gill Sans"/>
              <a:buNone/>
            </a:pPr>
            <a:r>
              <a:t/>
            </a:r>
            <a:endParaRPr b="0" i="0" sz="1800" u="none" cap="none" strike="noStrike">
              <a:solidFill>
                <a:schemeClr val="lt1"/>
              </a:solidFill>
              <a:latin typeface="Varela Round"/>
              <a:ea typeface="Varela Round"/>
              <a:cs typeface="Varela Round"/>
              <a:sym typeface="Varela Roun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כותרת מקטע עליונה" showMasterSp="0" type="secHead">
  <p:cSld name="SECTION_HEADER">
    <p:bg>
      <p:bgPr>
        <a:solidFill>
          <a:schemeClr val="dk2"/>
        </a:solidFill>
      </p:bgPr>
    </p:bg>
    <p:spTree>
      <p:nvGrpSpPr>
        <p:cNvPr id="73" name="Shape 73"/>
        <p:cNvGrpSpPr/>
        <p:nvPr/>
      </p:nvGrpSpPr>
      <p:grpSpPr>
        <a:xfrm>
          <a:off x="0" y="0"/>
          <a:ext cx="0" cy="0"/>
          <a:chOff x="0" y="0"/>
          <a:chExt cx="0" cy="0"/>
        </a:xfrm>
      </p:grpSpPr>
      <p:sp>
        <p:nvSpPr>
          <p:cNvPr id="74" name="Google Shape;74;p42"/>
          <p:cNvSpPr txBox="1"/>
          <p:nvPr>
            <p:ph type="title"/>
          </p:nvPr>
        </p:nvSpPr>
        <p:spPr>
          <a:xfrm>
            <a:off x="3242929" y="1073888"/>
            <a:ext cx="8187071" cy="4064627"/>
          </a:xfrm>
          <a:prstGeom prst="rect">
            <a:avLst/>
          </a:prstGeom>
          <a:noFill/>
          <a:ln>
            <a:noFill/>
          </a:ln>
        </p:spPr>
        <p:txBody>
          <a:bodyPr anchorCtr="0" anchor="b" bIns="45700" lIns="91425" spcFirstLastPara="1" rIns="91425" wrap="square" tIns="45700">
            <a:normAutofit/>
          </a:bodyPr>
          <a:lstStyle>
            <a:lvl1pPr lvl="0" rtl="1" algn="l">
              <a:lnSpc>
                <a:spcPct val="90000"/>
              </a:lnSpc>
              <a:spcBef>
                <a:spcPts val="0"/>
              </a:spcBef>
              <a:spcAft>
                <a:spcPts val="0"/>
              </a:spcAft>
              <a:buClr>
                <a:schemeClr val="lt2"/>
              </a:buClr>
              <a:buSzPts val="8400"/>
              <a:buFont typeface="Impact"/>
              <a:buNone/>
              <a:defRPr sz="84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2"/>
          <p:cNvSpPr txBox="1"/>
          <p:nvPr>
            <p:ph idx="1" type="body"/>
          </p:nvPr>
        </p:nvSpPr>
        <p:spPr>
          <a:xfrm>
            <a:off x="3242930" y="5159781"/>
            <a:ext cx="7017488" cy="951135"/>
          </a:xfrm>
          <a:prstGeom prst="rect">
            <a:avLst/>
          </a:prstGeom>
          <a:noFill/>
          <a:ln>
            <a:noFill/>
          </a:ln>
        </p:spPr>
        <p:txBody>
          <a:bodyPr anchorCtr="0" anchor="t" bIns="45700" lIns="91425" spcFirstLastPara="1" rIns="91425" wrap="square" tIns="45700">
            <a:normAutofit/>
          </a:bodyPr>
          <a:lstStyle>
            <a:lvl1pPr indent="-228600" lvl="0" marL="457200" rtl="1" algn="r">
              <a:lnSpc>
                <a:spcPct val="100000"/>
              </a:lnSpc>
              <a:spcBef>
                <a:spcPts val="700"/>
              </a:spcBef>
              <a:spcAft>
                <a:spcPts val="0"/>
              </a:spcAft>
              <a:buSzPts val="2000"/>
              <a:buNone/>
              <a:defRPr b="1" i="0" sz="2000" cap="none">
                <a:solidFill>
                  <a:schemeClr val="accent1"/>
                </a:solidFill>
              </a:defRPr>
            </a:lvl1pPr>
            <a:lvl2pPr indent="-228600" lvl="1" marL="914400" rtl="1" algn="r">
              <a:lnSpc>
                <a:spcPct val="110000"/>
              </a:lnSpc>
              <a:spcBef>
                <a:spcPts val="700"/>
              </a:spcBef>
              <a:spcAft>
                <a:spcPts val="0"/>
              </a:spcAft>
              <a:buSzPts val="2000"/>
              <a:buNone/>
              <a:defRPr sz="2000">
                <a:solidFill>
                  <a:schemeClr val="lt1"/>
                </a:solidFill>
              </a:defRPr>
            </a:lvl2pPr>
            <a:lvl3pPr indent="-228600" lvl="2" marL="1371600" rtl="1" algn="r">
              <a:lnSpc>
                <a:spcPct val="110000"/>
              </a:lnSpc>
              <a:spcBef>
                <a:spcPts val="700"/>
              </a:spcBef>
              <a:spcAft>
                <a:spcPts val="0"/>
              </a:spcAft>
              <a:buSzPts val="1800"/>
              <a:buNone/>
              <a:defRPr sz="1800">
                <a:solidFill>
                  <a:schemeClr val="lt1"/>
                </a:solidFill>
              </a:defRPr>
            </a:lvl3pPr>
            <a:lvl4pPr indent="-228600" lvl="3" marL="1828800" rtl="1" algn="r">
              <a:lnSpc>
                <a:spcPct val="110000"/>
              </a:lnSpc>
              <a:spcBef>
                <a:spcPts val="700"/>
              </a:spcBef>
              <a:spcAft>
                <a:spcPts val="0"/>
              </a:spcAft>
              <a:buSzPts val="1600"/>
              <a:buNone/>
              <a:defRPr sz="1600">
                <a:solidFill>
                  <a:schemeClr val="lt1"/>
                </a:solidFill>
              </a:defRPr>
            </a:lvl4pPr>
            <a:lvl5pPr indent="-228600" lvl="4" marL="2286000" rtl="1" algn="r">
              <a:lnSpc>
                <a:spcPct val="110000"/>
              </a:lnSpc>
              <a:spcBef>
                <a:spcPts val="700"/>
              </a:spcBef>
              <a:spcAft>
                <a:spcPts val="0"/>
              </a:spcAft>
              <a:buSzPts val="1600"/>
              <a:buNone/>
              <a:defRPr sz="1600">
                <a:solidFill>
                  <a:schemeClr val="lt1"/>
                </a:solidFill>
              </a:defRPr>
            </a:lvl5pPr>
            <a:lvl6pPr indent="-228600" lvl="5" marL="2743200" rtl="1" algn="r">
              <a:lnSpc>
                <a:spcPct val="110000"/>
              </a:lnSpc>
              <a:spcBef>
                <a:spcPts val="700"/>
              </a:spcBef>
              <a:spcAft>
                <a:spcPts val="0"/>
              </a:spcAft>
              <a:buSzPts val="1600"/>
              <a:buNone/>
              <a:defRPr sz="1600">
                <a:solidFill>
                  <a:schemeClr val="lt1"/>
                </a:solidFill>
              </a:defRPr>
            </a:lvl6pPr>
            <a:lvl7pPr indent="-228600" lvl="6" marL="3200400" rtl="1" algn="r">
              <a:lnSpc>
                <a:spcPct val="110000"/>
              </a:lnSpc>
              <a:spcBef>
                <a:spcPts val="700"/>
              </a:spcBef>
              <a:spcAft>
                <a:spcPts val="0"/>
              </a:spcAft>
              <a:buSzPts val="1600"/>
              <a:buNone/>
              <a:defRPr sz="1600">
                <a:solidFill>
                  <a:schemeClr val="lt1"/>
                </a:solidFill>
              </a:defRPr>
            </a:lvl7pPr>
            <a:lvl8pPr indent="-228600" lvl="7" marL="3657600" rtl="1" algn="r">
              <a:lnSpc>
                <a:spcPct val="110000"/>
              </a:lnSpc>
              <a:spcBef>
                <a:spcPts val="700"/>
              </a:spcBef>
              <a:spcAft>
                <a:spcPts val="0"/>
              </a:spcAft>
              <a:buSzPts val="1600"/>
              <a:buNone/>
              <a:defRPr sz="1600">
                <a:solidFill>
                  <a:schemeClr val="lt1"/>
                </a:solidFill>
              </a:defRPr>
            </a:lvl8pPr>
            <a:lvl9pPr indent="-228600" lvl="8" marL="4114800" rtl="1" algn="r">
              <a:lnSpc>
                <a:spcPct val="110000"/>
              </a:lnSpc>
              <a:spcBef>
                <a:spcPts val="700"/>
              </a:spcBef>
              <a:spcAft>
                <a:spcPts val="0"/>
              </a:spcAft>
              <a:buSzPts val="1600"/>
              <a:buNone/>
              <a:defRPr sz="1600">
                <a:solidFill>
                  <a:schemeClr val="lt1"/>
                </a:solidFill>
              </a:defRPr>
            </a:lvl9pPr>
          </a:lstStyle>
          <a:p/>
        </p:txBody>
      </p:sp>
      <p:sp>
        <p:nvSpPr>
          <p:cNvPr id="76" name="Google Shape;76;p42"/>
          <p:cNvSpPr txBox="1"/>
          <p:nvPr>
            <p:ph idx="10" type="dt"/>
          </p:nvPr>
        </p:nvSpPr>
        <p:spPr>
          <a:xfrm>
            <a:off x="3236546" y="6375679"/>
            <a:ext cx="1493947"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2"/>
          <p:cNvSpPr txBox="1"/>
          <p:nvPr>
            <p:ph idx="11" type="ftr"/>
          </p:nvPr>
        </p:nvSpPr>
        <p:spPr>
          <a:xfrm>
            <a:off x="5279064"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2"/>
          <p:cNvSpPr txBox="1"/>
          <p:nvPr>
            <p:ph idx="12" type="sldNum"/>
          </p:nvPr>
        </p:nvSpPr>
        <p:spPr>
          <a:xfrm>
            <a:off x="9942434" y="6375679"/>
            <a:ext cx="1487566"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chemeClr val="lt2"/>
                </a:solidFill>
                <a:latin typeface="Gill Sans"/>
                <a:ea typeface="Gill Sans"/>
                <a:cs typeface="Gill Sans"/>
                <a:sym typeface="Gill Sans"/>
              </a:defRPr>
            </a:lvl1pPr>
            <a:lvl2pPr indent="0" lvl="1" marL="0" algn="r">
              <a:spcBef>
                <a:spcPts val="0"/>
              </a:spcBef>
              <a:buNone/>
              <a:defRPr b="0" i="0" sz="1200" u="none" cap="none" strike="noStrike">
                <a:solidFill>
                  <a:schemeClr val="lt2"/>
                </a:solidFill>
                <a:latin typeface="Gill Sans"/>
                <a:ea typeface="Gill Sans"/>
                <a:cs typeface="Gill Sans"/>
                <a:sym typeface="Gill Sans"/>
              </a:defRPr>
            </a:lvl2pPr>
            <a:lvl3pPr indent="0" lvl="2" marL="0" algn="r">
              <a:spcBef>
                <a:spcPts val="0"/>
              </a:spcBef>
              <a:buNone/>
              <a:defRPr b="0" i="0" sz="1200" u="none" cap="none" strike="noStrike">
                <a:solidFill>
                  <a:schemeClr val="lt2"/>
                </a:solidFill>
                <a:latin typeface="Gill Sans"/>
                <a:ea typeface="Gill Sans"/>
                <a:cs typeface="Gill Sans"/>
                <a:sym typeface="Gill Sans"/>
              </a:defRPr>
            </a:lvl3pPr>
            <a:lvl4pPr indent="0" lvl="3" marL="0" algn="r">
              <a:spcBef>
                <a:spcPts val="0"/>
              </a:spcBef>
              <a:buNone/>
              <a:defRPr b="0" i="0" sz="1200" u="none" cap="none" strike="noStrike">
                <a:solidFill>
                  <a:schemeClr val="lt2"/>
                </a:solidFill>
                <a:latin typeface="Gill Sans"/>
                <a:ea typeface="Gill Sans"/>
                <a:cs typeface="Gill Sans"/>
                <a:sym typeface="Gill Sans"/>
              </a:defRPr>
            </a:lvl4pPr>
            <a:lvl5pPr indent="0" lvl="4" marL="0" algn="r">
              <a:spcBef>
                <a:spcPts val="0"/>
              </a:spcBef>
              <a:buNone/>
              <a:defRPr b="0" i="0" sz="1200" u="none" cap="none" strike="noStrike">
                <a:solidFill>
                  <a:schemeClr val="lt2"/>
                </a:solidFill>
                <a:latin typeface="Gill Sans"/>
                <a:ea typeface="Gill Sans"/>
                <a:cs typeface="Gill Sans"/>
                <a:sym typeface="Gill Sans"/>
              </a:defRPr>
            </a:lvl5pPr>
            <a:lvl6pPr indent="0" lvl="5" marL="0" algn="r">
              <a:spcBef>
                <a:spcPts val="0"/>
              </a:spcBef>
              <a:buNone/>
              <a:defRPr b="0" i="0" sz="1200" u="none" cap="none" strike="noStrike">
                <a:solidFill>
                  <a:schemeClr val="lt2"/>
                </a:solidFill>
                <a:latin typeface="Gill Sans"/>
                <a:ea typeface="Gill Sans"/>
                <a:cs typeface="Gill Sans"/>
                <a:sym typeface="Gill Sans"/>
              </a:defRPr>
            </a:lvl6pPr>
            <a:lvl7pPr indent="0" lvl="6" marL="0" algn="r">
              <a:spcBef>
                <a:spcPts val="0"/>
              </a:spcBef>
              <a:buNone/>
              <a:defRPr b="0" i="0" sz="1200" u="none" cap="none" strike="noStrike">
                <a:solidFill>
                  <a:schemeClr val="lt2"/>
                </a:solidFill>
                <a:latin typeface="Gill Sans"/>
                <a:ea typeface="Gill Sans"/>
                <a:cs typeface="Gill Sans"/>
                <a:sym typeface="Gill Sans"/>
              </a:defRPr>
            </a:lvl7pPr>
            <a:lvl8pPr indent="0" lvl="7" marL="0" algn="r">
              <a:spcBef>
                <a:spcPts val="0"/>
              </a:spcBef>
              <a:buNone/>
              <a:defRPr b="0" i="0" sz="1200" u="none" cap="none" strike="noStrike">
                <a:solidFill>
                  <a:schemeClr val="lt2"/>
                </a:solidFill>
                <a:latin typeface="Gill Sans"/>
                <a:ea typeface="Gill Sans"/>
                <a:cs typeface="Gill Sans"/>
                <a:sym typeface="Gill Sans"/>
              </a:defRPr>
            </a:lvl8pPr>
            <a:lvl9pPr indent="0" lvl="8" marL="0" algn="r">
              <a:spcBef>
                <a:spcPts val="0"/>
              </a:spcBef>
              <a:buNone/>
              <a:defRPr b="0" i="0" sz="1200" u="none" cap="none" strike="noStrike">
                <a:solidFill>
                  <a:schemeClr val="lt2"/>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iw-IL"/>
              <a:t>‹#›</a:t>
            </a:fld>
            <a:endParaRPr/>
          </a:p>
        </p:txBody>
      </p:sp>
      <p:grpSp>
        <p:nvGrpSpPr>
          <p:cNvPr id="79" name="Google Shape;79;p42" title="left scallop shape"/>
          <p:cNvGrpSpPr/>
          <p:nvPr/>
        </p:nvGrpSpPr>
        <p:grpSpPr>
          <a:xfrm>
            <a:off x="0" y="0"/>
            <a:ext cx="2814638" cy="6858000"/>
            <a:chOff x="0" y="0"/>
            <a:chExt cx="2814638" cy="6858000"/>
          </a:xfrm>
        </p:grpSpPr>
        <p:sp>
          <p:nvSpPr>
            <p:cNvPr id="80" name="Google Shape;80;p42" title="left scallop shape"/>
            <p:cNvSpPr/>
            <p:nvPr/>
          </p:nvSpPr>
          <p:spPr>
            <a:xfrm>
              <a:off x="0" y="0"/>
              <a:ext cx="2814638" cy="6858000"/>
            </a:xfrm>
            <a:custGeom>
              <a:rect b="b" l="l" r="r" t="t"/>
              <a:pathLst>
                <a:path extrusionOk="0" h="4320" w="1773">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81" name="Google Shape;81;p42" title="left scallop inline"/>
            <p:cNvSpPr/>
            <p:nvPr/>
          </p:nvSpPr>
          <p:spPr>
            <a:xfrm>
              <a:off x="874382" y="0"/>
              <a:ext cx="1646238" cy="6858000"/>
            </a:xfrm>
            <a:custGeom>
              <a:rect b="b" l="l" r="r" t="t"/>
              <a:pathLst>
                <a:path extrusionOk="0" h="4320" w="1037">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שני תכנים" type="twoObj">
  <p:cSld name="TWO_OBJECTS">
    <p:spTree>
      <p:nvGrpSpPr>
        <p:cNvPr id="82" name="Shape 82"/>
        <p:cNvGrpSpPr/>
        <p:nvPr/>
      </p:nvGrpSpPr>
      <p:grpSpPr>
        <a:xfrm>
          <a:off x="0" y="0"/>
          <a:ext cx="0" cy="0"/>
          <a:chOff x="0" y="0"/>
          <a:chExt cx="0" cy="0"/>
        </a:xfrm>
      </p:grpSpPr>
      <p:sp>
        <p:nvSpPr>
          <p:cNvPr id="83" name="Google Shape;83;p50"/>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rtl="1"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50"/>
          <p:cNvSpPr txBox="1"/>
          <p:nvPr>
            <p:ph idx="1" type="body"/>
          </p:nvPr>
        </p:nvSpPr>
        <p:spPr>
          <a:xfrm>
            <a:off x="1257300" y="2286000"/>
            <a:ext cx="4800600" cy="3619500"/>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85" name="Google Shape;85;p50"/>
          <p:cNvSpPr txBox="1"/>
          <p:nvPr>
            <p:ph idx="2" type="body"/>
          </p:nvPr>
        </p:nvSpPr>
        <p:spPr>
          <a:xfrm>
            <a:off x="6647796" y="2286000"/>
            <a:ext cx="4800600" cy="3619500"/>
          </a:xfrm>
          <a:prstGeom prst="rect">
            <a:avLst/>
          </a:prstGeom>
          <a:noFill/>
          <a:ln>
            <a:noFill/>
          </a:ln>
        </p:spPr>
        <p:txBody>
          <a:bodyPr anchorCtr="0" anchor="t" bIns="45700" lIns="91425" spcFirstLastPara="1" rIns="91425" wrap="square" tIns="45700">
            <a:normAutofit/>
          </a:bodyPr>
          <a:lstStyle>
            <a:lvl1pPr indent="-342900" lvl="0" marL="457200" rtl="1" algn="r">
              <a:lnSpc>
                <a:spcPct val="110000"/>
              </a:lnSpc>
              <a:spcBef>
                <a:spcPts val="700"/>
              </a:spcBef>
              <a:spcAft>
                <a:spcPts val="0"/>
              </a:spcAft>
              <a:buSzPts val="1800"/>
              <a:buChar char="•"/>
              <a:defRPr/>
            </a:lvl1pPr>
            <a:lvl2pPr indent="-342900" lvl="1" marL="914400" rtl="1" algn="r">
              <a:lnSpc>
                <a:spcPct val="110000"/>
              </a:lnSpc>
              <a:spcBef>
                <a:spcPts val="700"/>
              </a:spcBef>
              <a:spcAft>
                <a:spcPts val="0"/>
              </a:spcAft>
              <a:buSzPts val="1800"/>
              <a:buChar char="–"/>
              <a:defRPr/>
            </a:lvl2pPr>
            <a:lvl3pPr indent="-342900" lvl="2" marL="1371600" rtl="1" algn="r">
              <a:lnSpc>
                <a:spcPct val="110000"/>
              </a:lnSpc>
              <a:spcBef>
                <a:spcPts val="700"/>
              </a:spcBef>
              <a:spcAft>
                <a:spcPts val="0"/>
              </a:spcAft>
              <a:buSzPts val="1800"/>
              <a:buChar char="•"/>
              <a:defRPr/>
            </a:lvl3pPr>
            <a:lvl4pPr indent="-342900" lvl="3" marL="1828800" rtl="1" algn="r">
              <a:lnSpc>
                <a:spcPct val="110000"/>
              </a:lnSpc>
              <a:spcBef>
                <a:spcPts val="700"/>
              </a:spcBef>
              <a:spcAft>
                <a:spcPts val="0"/>
              </a:spcAft>
              <a:buSzPts val="1800"/>
              <a:buChar char="–"/>
              <a:defRPr/>
            </a:lvl4pPr>
            <a:lvl5pPr indent="-342900" lvl="4" marL="2286000" rtl="1" algn="r">
              <a:lnSpc>
                <a:spcPct val="110000"/>
              </a:lnSpc>
              <a:spcBef>
                <a:spcPts val="700"/>
              </a:spcBef>
              <a:spcAft>
                <a:spcPts val="0"/>
              </a:spcAft>
              <a:buSzPts val="1800"/>
              <a:buChar char="•"/>
              <a:defRPr/>
            </a:lvl5pPr>
            <a:lvl6pPr indent="-342900" lvl="5" marL="2743200" rtl="1" algn="r">
              <a:lnSpc>
                <a:spcPct val="110000"/>
              </a:lnSpc>
              <a:spcBef>
                <a:spcPts val="700"/>
              </a:spcBef>
              <a:spcAft>
                <a:spcPts val="0"/>
              </a:spcAft>
              <a:buSzPts val="1800"/>
              <a:buChar char="–"/>
              <a:defRPr/>
            </a:lvl6pPr>
            <a:lvl7pPr indent="-342900" lvl="6" marL="3200400" rtl="1" algn="r">
              <a:lnSpc>
                <a:spcPct val="110000"/>
              </a:lnSpc>
              <a:spcBef>
                <a:spcPts val="700"/>
              </a:spcBef>
              <a:spcAft>
                <a:spcPts val="0"/>
              </a:spcAft>
              <a:buSzPts val="1800"/>
              <a:buChar char="•"/>
              <a:defRPr/>
            </a:lvl7pPr>
            <a:lvl8pPr indent="-342900" lvl="7" marL="3657600" rtl="1" algn="r">
              <a:lnSpc>
                <a:spcPct val="110000"/>
              </a:lnSpc>
              <a:spcBef>
                <a:spcPts val="700"/>
              </a:spcBef>
              <a:spcAft>
                <a:spcPts val="0"/>
              </a:spcAft>
              <a:buSzPts val="1800"/>
              <a:buChar char="–"/>
              <a:defRPr/>
            </a:lvl8pPr>
            <a:lvl9pPr indent="-342900" lvl="8" marL="4114800" rtl="1" algn="r">
              <a:lnSpc>
                <a:spcPct val="110000"/>
              </a:lnSpc>
              <a:spcBef>
                <a:spcPts val="700"/>
              </a:spcBef>
              <a:spcAft>
                <a:spcPts val="0"/>
              </a:spcAft>
              <a:buSzPts val="1800"/>
              <a:buChar char="•"/>
              <a:defRPr/>
            </a:lvl9pPr>
          </a:lstStyle>
          <a:p/>
        </p:txBody>
      </p:sp>
      <p:sp>
        <p:nvSpPr>
          <p:cNvPr id="86" name="Google Shape;86;p50"/>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50"/>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50"/>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0" Type="http://schemas.openxmlformats.org/officeDocument/2006/relationships/slideLayout" Target="../slideLayouts/slideLayout11.xml"/><Relationship Id="rId13" Type="http://schemas.openxmlformats.org/officeDocument/2006/relationships/theme" Target="../theme/theme3.xml"/><Relationship Id="rId12" Type="http://schemas.openxmlformats.org/officeDocument/2006/relationships/slideLayout" Target="../slideLayouts/slideLayout13.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sp>
        <p:nvSpPr>
          <p:cNvPr id="10" name="Google Shape;10;p41"/>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marR="0" rtl="1" algn="l">
              <a:lnSpc>
                <a:spcPct val="90000"/>
              </a:lnSpc>
              <a:spcBef>
                <a:spcPts val="0"/>
              </a:spcBef>
              <a:spcAft>
                <a:spcPts val="0"/>
              </a:spcAft>
              <a:buClr>
                <a:schemeClr val="lt2"/>
              </a:buClr>
              <a:buSzPts val="5100"/>
              <a:buFont typeface="Impact"/>
              <a:buNone/>
              <a:defRPr b="0" i="0" sz="5100" u="none" cap="none" strike="noStrike">
                <a:solidFill>
                  <a:schemeClr val="lt2"/>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1"/>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lvl1pPr indent="-355600" lvl="0" marL="457200" marR="0" rtl="1" algn="r">
              <a:lnSpc>
                <a:spcPct val="110000"/>
              </a:lnSpc>
              <a:spcBef>
                <a:spcPts val="700"/>
              </a:spcBef>
              <a:spcAft>
                <a:spcPts val="0"/>
              </a:spcAft>
              <a:buClr>
                <a:schemeClr val="lt2"/>
              </a:buClr>
              <a:buSzPts val="2000"/>
              <a:buFont typeface="Arial"/>
              <a:buChar char="•"/>
              <a:defRPr b="0" i="0" sz="2000" u="none" cap="none" strike="noStrike">
                <a:solidFill>
                  <a:srgbClr val="FEFEFE"/>
                </a:solidFill>
                <a:latin typeface="Gill Sans"/>
                <a:ea typeface="Gill Sans"/>
                <a:cs typeface="Gill Sans"/>
                <a:sym typeface="Gill Sans"/>
              </a:defRPr>
            </a:lvl1pPr>
            <a:lvl2pPr indent="-342900" lvl="1" marL="914400" marR="0" rtl="1" algn="r">
              <a:lnSpc>
                <a:spcPct val="110000"/>
              </a:lnSpc>
              <a:spcBef>
                <a:spcPts val="700"/>
              </a:spcBef>
              <a:spcAft>
                <a:spcPts val="0"/>
              </a:spcAft>
              <a:buClr>
                <a:schemeClr val="lt2"/>
              </a:buClr>
              <a:buSzPts val="1800"/>
              <a:buFont typeface="Gill Sans"/>
              <a:buChar char="–"/>
              <a:defRPr b="0" i="0" sz="1800" u="none" cap="none" strike="noStrike">
                <a:solidFill>
                  <a:srgbClr val="FEFEFE"/>
                </a:solidFill>
                <a:latin typeface="Gill Sans"/>
                <a:ea typeface="Gill Sans"/>
                <a:cs typeface="Gill Sans"/>
                <a:sym typeface="Gill Sans"/>
              </a:defRPr>
            </a:lvl2pPr>
            <a:lvl3pPr indent="-330200" lvl="2" marL="1371600" marR="0" rtl="1" algn="r">
              <a:lnSpc>
                <a:spcPct val="110000"/>
              </a:lnSpc>
              <a:spcBef>
                <a:spcPts val="700"/>
              </a:spcBef>
              <a:spcAft>
                <a:spcPts val="0"/>
              </a:spcAft>
              <a:buClr>
                <a:schemeClr val="lt2"/>
              </a:buClr>
              <a:buSzPts val="1600"/>
              <a:buFont typeface="Arial"/>
              <a:buChar char="•"/>
              <a:defRPr b="0" i="0" sz="1600" u="none" cap="none" strike="noStrike">
                <a:solidFill>
                  <a:srgbClr val="FEFEFE"/>
                </a:solidFill>
                <a:latin typeface="Gill Sans"/>
                <a:ea typeface="Gill Sans"/>
                <a:cs typeface="Gill Sans"/>
                <a:sym typeface="Gill Sans"/>
              </a:defRPr>
            </a:lvl3pPr>
            <a:lvl4pPr indent="-317500" lvl="3" marL="1828800" marR="0" rtl="1" algn="r">
              <a:lnSpc>
                <a:spcPct val="110000"/>
              </a:lnSpc>
              <a:spcBef>
                <a:spcPts val="700"/>
              </a:spcBef>
              <a:spcAft>
                <a:spcPts val="0"/>
              </a:spcAft>
              <a:buClr>
                <a:schemeClr val="lt2"/>
              </a:buClr>
              <a:buSzPts val="1400"/>
              <a:buFont typeface="Gill Sans"/>
              <a:buChar char="–"/>
              <a:defRPr b="0" i="0" sz="1400" u="none" cap="none" strike="noStrike">
                <a:solidFill>
                  <a:srgbClr val="FEFEFE"/>
                </a:solidFill>
                <a:latin typeface="Gill Sans"/>
                <a:ea typeface="Gill Sans"/>
                <a:cs typeface="Gill Sans"/>
                <a:sym typeface="Gill Sans"/>
              </a:defRPr>
            </a:lvl4pPr>
            <a:lvl5pPr indent="-317500" lvl="4" marL="2286000" marR="0" rtl="1" algn="r">
              <a:lnSpc>
                <a:spcPct val="110000"/>
              </a:lnSpc>
              <a:spcBef>
                <a:spcPts val="700"/>
              </a:spcBef>
              <a:spcAft>
                <a:spcPts val="0"/>
              </a:spcAft>
              <a:buClr>
                <a:schemeClr val="lt2"/>
              </a:buClr>
              <a:buSzPts val="1400"/>
              <a:buFont typeface="Arial"/>
              <a:buChar char="•"/>
              <a:defRPr b="0" i="0" sz="1400" u="none" cap="none" strike="noStrike">
                <a:solidFill>
                  <a:srgbClr val="FEFEFE"/>
                </a:solidFill>
                <a:latin typeface="Gill Sans"/>
                <a:ea typeface="Gill Sans"/>
                <a:cs typeface="Gill Sans"/>
                <a:sym typeface="Gill Sans"/>
              </a:defRPr>
            </a:lvl5pPr>
            <a:lvl6pPr indent="-317500" lvl="5" marL="2743200" marR="0" rtl="1" algn="r">
              <a:lnSpc>
                <a:spcPct val="110000"/>
              </a:lnSpc>
              <a:spcBef>
                <a:spcPts val="700"/>
              </a:spcBef>
              <a:spcAft>
                <a:spcPts val="0"/>
              </a:spcAft>
              <a:buClr>
                <a:schemeClr val="lt2"/>
              </a:buClr>
              <a:buSzPts val="1400"/>
              <a:buFont typeface="Gill Sans"/>
              <a:buChar char="–"/>
              <a:defRPr b="0" i="0" sz="1400" u="none" cap="none" strike="noStrike">
                <a:solidFill>
                  <a:srgbClr val="FEFEFE"/>
                </a:solidFill>
                <a:latin typeface="Gill Sans"/>
                <a:ea typeface="Gill Sans"/>
                <a:cs typeface="Gill Sans"/>
                <a:sym typeface="Gill Sans"/>
              </a:defRPr>
            </a:lvl6pPr>
            <a:lvl7pPr indent="-317500" lvl="6" marL="3200400" marR="0" rtl="1" algn="r">
              <a:lnSpc>
                <a:spcPct val="110000"/>
              </a:lnSpc>
              <a:spcBef>
                <a:spcPts val="700"/>
              </a:spcBef>
              <a:spcAft>
                <a:spcPts val="0"/>
              </a:spcAft>
              <a:buClr>
                <a:schemeClr val="lt2"/>
              </a:buClr>
              <a:buSzPts val="1400"/>
              <a:buFont typeface="Arial"/>
              <a:buChar char="•"/>
              <a:defRPr b="0" i="0" sz="1400" u="none" cap="none" strike="noStrike">
                <a:solidFill>
                  <a:srgbClr val="FEFEFE"/>
                </a:solidFill>
                <a:latin typeface="Gill Sans"/>
                <a:ea typeface="Gill Sans"/>
                <a:cs typeface="Gill Sans"/>
                <a:sym typeface="Gill Sans"/>
              </a:defRPr>
            </a:lvl7pPr>
            <a:lvl8pPr indent="-317500" lvl="7" marL="3657600" marR="0" rtl="1" algn="r">
              <a:lnSpc>
                <a:spcPct val="110000"/>
              </a:lnSpc>
              <a:spcBef>
                <a:spcPts val="700"/>
              </a:spcBef>
              <a:spcAft>
                <a:spcPts val="0"/>
              </a:spcAft>
              <a:buClr>
                <a:schemeClr val="lt2"/>
              </a:buClr>
              <a:buSzPts val="1400"/>
              <a:buFont typeface="Gill Sans"/>
              <a:buChar char="–"/>
              <a:defRPr b="0" i="0" sz="1400" u="none" cap="none" strike="noStrike">
                <a:solidFill>
                  <a:srgbClr val="FEFEFE"/>
                </a:solidFill>
                <a:latin typeface="Gill Sans"/>
                <a:ea typeface="Gill Sans"/>
                <a:cs typeface="Gill Sans"/>
                <a:sym typeface="Gill Sans"/>
              </a:defRPr>
            </a:lvl8pPr>
            <a:lvl9pPr indent="-317500" lvl="8" marL="4114800" marR="0" rtl="1" algn="r">
              <a:lnSpc>
                <a:spcPct val="110000"/>
              </a:lnSpc>
              <a:spcBef>
                <a:spcPts val="700"/>
              </a:spcBef>
              <a:spcAft>
                <a:spcPts val="0"/>
              </a:spcAft>
              <a:buClr>
                <a:schemeClr val="lt2"/>
              </a:buClr>
              <a:buSzPts val="1400"/>
              <a:buFont typeface="Arial"/>
              <a:buChar char="•"/>
              <a:defRPr b="0" i="0" sz="1400" u="none" cap="none" strike="noStrike">
                <a:solidFill>
                  <a:srgbClr val="FEFEFE"/>
                </a:solidFill>
                <a:latin typeface="Gill Sans"/>
                <a:ea typeface="Gill Sans"/>
                <a:cs typeface="Gill Sans"/>
                <a:sym typeface="Gill Sans"/>
              </a:defRPr>
            </a:lvl9pPr>
          </a:lstStyle>
          <a:p/>
        </p:txBody>
      </p:sp>
      <p:sp>
        <p:nvSpPr>
          <p:cNvPr id="12" name="Google Shape;12;p41"/>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FEFEFE"/>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9pPr>
          </a:lstStyle>
          <a:p/>
        </p:txBody>
      </p:sp>
      <p:sp>
        <p:nvSpPr>
          <p:cNvPr id="13" name="Google Shape;13;p41"/>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FEFEFE"/>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9pPr>
          </a:lstStyle>
          <a:p/>
        </p:txBody>
      </p:sp>
      <p:sp>
        <p:nvSpPr>
          <p:cNvPr id="14" name="Google Shape;14;p41"/>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FEFEFE"/>
                </a:solidFill>
                <a:latin typeface="Gill Sans"/>
                <a:ea typeface="Gill Sans"/>
                <a:cs typeface="Gill Sans"/>
                <a:sym typeface="Gill Sans"/>
              </a:defRPr>
            </a:lvl1pPr>
            <a:lvl2pPr indent="0" lvl="1" marL="0" marR="0" rtl="0" algn="r">
              <a:spcBef>
                <a:spcPts val="0"/>
              </a:spcBef>
              <a:buNone/>
              <a:defRPr b="0" i="0" sz="1200" u="none" cap="none" strike="noStrike">
                <a:solidFill>
                  <a:srgbClr val="FEFEFE"/>
                </a:solidFill>
                <a:latin typeface="Gill Sans"/>
                <a:ea typeface="Gill Sans"/>
                <a:cs typeface="Gill Sans"/>
                <a:sym typeface="Gill Sans"/>
              </a:defRPr>
            </a:lvl2pPr>
            <a:lvl3pPr indent="0" lvl="2" marL="0" marR="0" rtl="0" algn="r">
              <a:spcBef>
                <a:spcPts val="0"/>
              </a:spcBef>
              <a:buNone/>
              <a:defRPr b="0" i="0" sz="1200" u="none" cap="none" strike="noStrike">
                <a:solidFill>
                  <a:srgbClr val="FEFEFE"/>
                </a:solidFill>
                <a:latin typeface="Gill Sans"/>
                <a:ea typeface="Gill Sans"/>
                <a:cs typeface="Gill Sans"/>
                <a:sym typeface="Gill Sans"/>
              </a:defRPr>
            </a:lvl3pPr>
            <a:lvl4pPr indent="0" lvl="3" marL="0" marR="0" rtl="0" algn="r">
              <a:spcBef>
                <a:spcPts val="0"/>
              </a:spcBef>
              <a:buNone/>
              <a:defRPr b="0" i="0" sz="1200" u="none" cap="none" strike="noStrike">
                <a:solidFill>
                  <a:srgbClr val="FEFEFE"/>
                </a:solidFill>
                <a:latin typeface="Gill Sans"/>
                <a:ea typeface="Gill Sans"/>
                <a:cs typeface="Gill Sans"/>
                <a:sym typeface="Gill Sans"/>
              </a:defRPr>
            </a:lvl4pPr>
            <a:lvl5pPr indent="0" lvl="4" marL="0" marR="0" rtl="0" algn="r">
              <a:spcBef>
                <a:spcPts val="0"/>
              </a:spcBef>
              <a:buNone/>
              <a:defRPr b="0" i="0" sz="1200" u="none" cap="none" strike="noStrike">
                <a:solidFill>
                  <a:srgbClr val="FEFEFE"/>
                </a:solidFill>
                <a:latin typeface="Gill Sans"/>
                <a:ea typeface="Gill Sans"/>
                <a:cs typeface="Gill Sans"/>
                <a:sym typeface="Gill Sans"/>
              </a:defRPr>
            </a:lvl5pPr>
            <a:lvl6pPr indent="0" lvl="5" marL="0" marR="0" rtl="0" algn="r">
              <a:spcBef>
                <a:spcPts val="0"/>
              </a:spcBef>
              <a:buNone/>
              <a:defRPr b="0" i="0" sz="1200" u="none" cap="none" strike="noStrike">
                <a:solidFill>
                  <a:srgbClr val="FEFEFE"/>
                </a:solidFill>
                <a:latin typeface="Gill Sans"/>
                <a:ea typeface="Gill Sans"/>
                <a:cs typeface="Gill Sans"/>
                <a:sym typeface="Gill Sans"/>
              </a:defRPr>
            </a:lvl6pPr>
            <a:lvl7pPr indent="0" lvl="6" marL="0" marR="0" rtl="0" algn="r">
              <a:spcBef>
                <a:spcPts val="0"/>
              </a:spcBef>
              <a:buNone/>
              <a:defRPr b="0" i="0" sz="1200" u="none" cap="none" strike="noStrike">
                <a:solidFill>
                  <a:srgbClr val="FEFEFE"/>
                </a:solidFill>
                <a:latin typeface="Gill Sans"/>
                <a:ea typeface="Gill Sans"/>
                <a:cs typeface="Gill Sans"/>
                <a:sym typeface="Gill Sans"/>
              </a:defRPr>
            </a:lvl7pPr>
            <a:lvl8pPr indent="0" lvl="7" marL="0" marR="0" rtl="0" algn="r">
              <a:spcBef>
                <a:spcPts val="0"/>
              </a:spcBef>
              <a:buNone/>
              <a:defRPr b="0" i="0" sz="1200" u="none" cap="none" strike="noStrike">
                <a:solidFill>
                  <a:srgbClr val="FEFEFE"/>
                </a:solidFill>
                <a:latin typeface="Gill Sans"/>
                <a:ea typeface="Gill Sans"/>
                <a:cs typeface="Gill Sans"/>
                <a:sym typeface="Gill Sans"/>
              </a:defRPr>
            </a:lvl8pPr>
            <a:lvl9pPr indent="0" lvl="8" marL="0" marR="0" rtl="0" algn="r">
              <a:spcBef>
                <a:spcPts val="0"/>
              </a:spcBef>
              <a:buNone/>
              <a:defRPr b="0" i="0" sz="1200" u="none" cap="none" strike="noStrike">
                <a:solidFill>
                  <a:srgbClr val="FEFEFE"/>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iw-IL"/>
              <a:t>‹#›</a:t>
            </a:fld>
            <a:endParaRPr/>
          </a:p>
        </p:txBody>
      </p:sp>
      <p:sp>
        <p:nvSpPr>
          <p:cNvPr id="15" name="Google Shape;15;p41" title="Left scallop edge"/>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lt2"/>
          </a:solidFill>
          <a:ln>
            <a:noFill/>
          </a:ln>
        </p:spPr>
      </p:sp>
      <p:sp>
        <p:nvSpPr>
          <p:cNvPr id="16" name="Google Shape;16;p41" title="right edge border"/>
          <p:cNvSpPr/>
          <p:nvPr/>
        </p:nvSpPr>
        <p:spPr>
          <a:xfrm>
            <a:off x="11908536" y="0"/>
            <a:ext cx="283464"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6" name="Shape 26"/>
        <p:cNvGrpSpPr/>
        <p:nvPr/>
      </p:nvGrpSpPr>
      <p:grpSpPr>
        <a:xfrm>
          <a:off x="0" y="0"/>
          <a:ext cx="0" cy="0"/>
          <a:chOff x="0" y="0"/>
          <a:chExt cx="0" cy="0"/>
        </a:xfrm>
      </p:grpSpPr>
      <p:sp>
        <p:nvSpPr>
          <p:cNvPr id="27" name="Google Shape;27;p40"/>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marR="0" rtl="1" algn="l">
              <a:lnSpc>
                <a:spcPct val="90000"/>
              </a:lnSpc>
              <a:spcBef>
                <a:spcPts val="0"/>
              </a:spcBef>
              <a:spcAft>
                <a:spcPts val="0"/>
              </a:spcAft>
              <a:buClr>
                <a:schemeClr val="dk2"/>
              </a:buClr>
              <a:buSzPts val="5100"/>
              <a:buFont typeface="Impact"/>
              <a:buNone/>
              <a:defRPr b="0" i="0" sz="5100" u="none" cap="none" strike="noStrike">
                <a:solidFill>
                  <a:schemeClr val="dk2"/>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 name="Google Shape;28;p40"/>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lvl1pPr indent="-355600" lvl="0" marL="457200" marR="0" rtl="1" algn="r">
              <a:lnSpc>
                <a:spcPct val="110000"/>
              </a:lnSpc>
              <a:spcBef>
                <a:spcPts val="700"/>
              </a:spcBef>
              <a:spcAft>
                <a:spcPts val="0"/>
              </a:spcAft>
              <a:buClr>
                <a:schemeClr val="dk2"/>
              </a:buClr>
              <a:buSzPts val="2000"/>
              <a:buFont typeface="Arial"/>
              <a:buChar char="•"/>
              <a:defRPr b="0" i="0" sz="2000" u="none" cap="none" strike="noStrike">
                <a:solidFill>
                  <a:srgbClr val="595959"/>
                </a:solidFill>
                <a:latin typeface="Gill Sans"/>
                <a:ea typeface="Gill Sans"/>
                <a:cs typeface="Gill Sans"/>
                <a:sym typeface="Gill Sans"/>
              </a:defRPr>
            </a:lvl1pPr>
            <a:lvl2pPr indent="-342900" lvl="1" marL="914400" marR="0" rtl="1" algn="r">
              <a:lnSpc>
                <a:spcPct val="110000"/>
              </a:lnSpc>
              <a:spcBef>
                <a:spcPts val="700"/>
              </a:spcBef>
              <a:spcAft>
                <a:spcPts val="0"/>
              </a:spcAft>
              <a:buClr>
                <a:schemeClr val="dk2"/>
              </a:buClr>
              <a:buSzPts val="1800"/>
              <a:buFont typeface="Gill Sans"/>
              <a:buChar char="–"/>
              <a:defRPr b="0" i="0" sz="1800" u="none" cap="none" strike="noStrike">
                <a:solidFill>
                  <a:srgbClr val="595959"/>
                </a:solidFill>
                <a:latin typeface="Gill Sans"/>
                <a:ea typeface="Gill Sans"/>
                <a:cs typeface="Gill Sans"/>
                <a:sym typeface="Gill Sans"/>
              </a:defRPr>
            </a:lvl2pPr>
            <a:lvl3pPr indent="-330200" lvl="2" marL="1371600" marR="0" rtl="1" algn="r">
              <a:lnSpc>
                <a:spcPct val="110000"/>
              </a:lnSpc>
              <a:spcBef>
                <a:spcPts val="700"/>
              </a:spcBef>
              <a:spcAft>
                <a:spcPts val="0"/>
              </a:spcAft>
              <a:buClr>
                <a:schemeClr val="dk2"/>
              </a:buClr>
              <a:buSzPts val="1600"/>
              <a:buFont typeface="Arial"/>
              <a:buChar char="•"/>
              <a:defRPr b="0" i="0" sz="1600" u="none" cap="none" strike="noStrike">
                <a:solidFill>
                  <a:srgbClr val="595959"/>
                </a:solidFill>
                <a:latin typeface="Gill Sans"/>
                <a:ea typeface="Gill Sans"/>
                <a:cs typeface="Gill Sans"/>
                <a:sym typeface="Gill Sans"/>
              </a:defRPr>
            </a:lvl3pPr>
            <a:lvl4pPr indent="-317500" lvl="3" marL="1828800" marR="0" rtl="1" algn="r">
              <a:lnSpc>
                <a:spcPct val="110000"/>
              </a:lnSpc>
              <a:spcBef>
                <a:spcPts val="700"/>
              </a:spcBef>
              <a:spcAft>
                <a:spcPts val="0"/>
              </a:spcAft>
              <a:buClr>
                <a:schemeClr val="dk2"/>
              </a:buClr>
              <a:buSzPts val="1400"/>
              <a:buFont typeface="Gill Sans"/>
              <a:buChar char="–"/>
              <a:defRPr b="0" i="0" sz="1400" u="none" cap="none" strike="noStrike">
                <a:solidFill>
                  <a:srgbClr val="595959"/>
                </a:solidFill>
                <a:latin typeface="Gill Sans"/>
                <a:ea typeface="Gill Sans"/>
                <a:cs typeface="Gill Sans"/>
                <a:sym typeface="Gill Sans"/>
              </a:defRPr>
            </a:lvl4pPr>
            <a:lvl5pPr indent="-317500" lvl="4" marL="2286000" marR="0" rtl="1" algn="r">
              <a:lnSpc>
                <a:spcPct val="110000"/>
              </a:lnSpc>
              <a:spcBef>
                <a:spcPts val="700"/>
              </a:spcBef>
              <a:spcAft>
                <a:spcPts val="0"/>
              </a:spcAft>
              <a:buClr>
                <a:schemeClr val="dk2"/>
              </a:buClr>
              <a:buSzPts val="1400"/>
              <a:buFont typeface="Arial"/>
              <a:buChar char="•"/>
              <a:defRPr b="0" i="0" sz="1400" u="none" cap="none" strike="noStrike">
                <a:solidFill>
                  <a:srgbClr val="595959"/>
                </a:solidFill>
                <a:latin typeface="Gill Sans"/>
                <a:ea typeface="Gill Sans"/>
                <a:cs typeface="Gill Sans"/>
                <a:sym typeface="Gill Sans"/>
              </a:defRPr>
            </a:lvl5pPr>
            <a:lvl6pPr indent="-317500" lvl="5" marL="2743200" marR="0" rtl="1" algn="r">
              <a:lnSpc>
                <a:spcPct val="110000"/>
              </a:lnSpc>
              <a:spcBef>
                <a:spcPts val="700"/>
              </a:spcBef>
              <a:spcAft>
                <a:spcPts val="0"/>
              </a:spcAft>
              <a:buClr>
                <a:schemeClr val="dk2"/>
              </a:buClr>
              <a:buSzPts val="1400"/>
              <a:buFont typeface="Gill Sans"/>
              <a:buChar char="–"/>
              <a:defRPr b="0" i="0" sz="1400" u="none" cap="none" strike="noStrike">
                <a:solidFill>
                  <a:srgbClr val="595959"/>
                </a:solidFill>
                <a:latin typeface="Gill Sans"/>
                <a:ea typeface="Gill Sans"/>
                <a:cs typeface="Gill Sans"/>
                <a:sym typeface="Gill Sans"/>
              </a:defRPr>
            </a:lvl6pPr>
            <a:lvl7pPr indent="-317500" lvl="6" marL="3200400" marR="0" rtl="1" algn="r">
              <a:lnSpc>
                <a:spcPct val="110000"/>
              </a:lnSpc>
              <a:spcBef>
                <a:spcPts val="700"/>
              </a:spcBef>
              <a:spcAft>
                <a:spcPts val="0"/>
              </a:spcAft>
              <a:buClr>
                <a:schemeClr val="dk2"/>
              </a:buClr>
              <a:buSzPts val="1400"/>
              <a:buFont typeface="Arial"/>
              <a:buChar char="•"/>
              <a:defRPr b="0" i="0" sz="1400" u="none" cap="none" strike="noStrike">
                <a:solidFill>
                  <a:srgbClr val="595959"/>
                </a:solidFill>
                <a:latin typeface="Gill Sans"/>
                <a:ea typeface="Gill Sans"/>
                <a:cs typeface="Gill Sans"/>
                <a:sym typeface="Gill Sans"/>
              </a:defRPr>
            </a:lvl7pPr>
            <a:lvl8pPr indent="-317500" lvl="7" marL="3657600" marR="0" rtl="1" algn="r">
              <a:lnSpc>
                <a:spcPct val="110000"/>
              </a:lnSpc>
              <a:spcBef>
                <a:spcPts val="700"/>
              </a:spcBef>
              <a:spcAft>
                <a:spcPts val="0"/>
              </a:spcAft>
              <a:buClr>
                <a:schemeClr val="dk2"/>
              </a:buClr>
              <a:buSzPts val="1400"/>
              <a:buFont typeface="Gill Sans"/>
              <a:buChar char="–"/>
              <a:defRPr b="0" i="0" sz="1400" u="none" cap="none" strike="noStrike">
                <a:solidFill>
                  <a:srgbClr val="595959"/>
                </a:solidFill>
                <a:latin typeface="Gill Sans"/>
                <a:ea typeface="Gill Sans"/>
                <a:cs typeface="Gill Sans"/>
                <a:sym typeface="Gill Sans"/>
              </a:defRPr>
            </a:lvl8pPr>
            <a:lvl9pPr indent="-317500" lvl="8" marL="4114800" marR="0" rtl="1" algn="r">
              <a:lnSpc>
                <a:spcPct val="110000"/>
              </a:lnSpc>
              <a:spcBef>
                <a:spcPts val="700"/>
              </a:spcBef>
              <a:spcAft>
                <a:spcPts val="0"/>
              </a:spcAft>
              <a:buClr>
                <a:schemeClr val="dk2"/>
              </a:buClr>
              <a:buSzPts val="1400"/>
              <a:buFont typeface="Arial"/>
              <a:buChar char="•"/>
              <a:defRPr b="0" i="0" sz="1400" u="none" cap="none" strike="noStrike">
                <a:solidFill>
                  <a:srgbClr val="595959"/>
                </a:solidFill>
                <a:latin typeface="Gill Sans"/>
                <a:ea typeface="Gill Sans"/>
                <a:cs typeface="Gill Sans"/>
                <a:sym typeface="Gill Sans"/>
              </a:defRPr>
            </a:lvl9pPr>
          </a:lstStyle>
          <a:p/>
        </p:txBody>
      </p:sp>
      <p:sp>
        <p:nvSpPr>
          <p:cNvPr id="29" name="Google Shape;29;p40"/>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595959"/>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30" name="Google Shape;30;p40"/>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595959"/>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31" name="Google Shape;31;p40"/>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595959"/>
                </a:solidFill>
                <a:latin typeface="Gill Sans"/>
                <a:ea typeface="Gill Sans"/>
                <a:cs typeface="Gill Sans"/>
                <a:sym typeface="Gill Sans"/>
              </a:defRPr>
            </a:lvl1pPr>
            <a:lvl2pPr indent="0" lvl="1" marL="0" marR="0" rtl="0" algn="r">
              <a:spcBef>
                <a:spcPts val="0"/>
              </a:spcBef>
              <a:buNone/>
              <a:defRPr b="0" i="0" sz="1200" u="none" cap="none" strike="noStrike">
                <a:solidFill>
                  <a:srgbClr val="595959"/>
                </a:solidFill>
                <a:latin typeface="Gill Sans"/>
                <a:ea typeface="Gill Sans"/>
                <a:cs typeface="Gill Sans"/>
                <a:sym typeface="Gill Sans"/>
              </a:defRPr>
            </a:lvl2pPr>
            <a:lvl3pPr indent="0" lvl="2" marL="0" marR="0" rtl="0" algn="r">
              <a:spcBef>
                <a:spcPts val="0"/>
              </a:spcBef>
              <a:buNone/>
              <a:defRPr b="0" i="0" sz="1200" u="none" cap="none" strike="noStrike">
                <a:solidFill>
                  <a:srgbClr val="595959"/>
                </a:solidFill>
                <a:latin typeface="Gill Sans"/>
                <a:ea typeface="Gill Sans"/>
                <a:cs typeface="Gill Sans"/>
                <a:sym typeface="Gill Sans"/>
              </a:defRPr>
            </a:lvl3pPr>
            <a:lvl4pPr indent="0" lvl="3" marL="0" marR="0" rtl="0" algn="r">
              <a:spcBef>
                <a:spcPts val="0"/>
              </a:spcBef>
              <a:buNone/>
              <a:defRPr b="0" i="0" sz="1200" u="none" cap="none" strike="noStrike">
                <a:solidFill>
                  <a:srgbClr val="595959"/>
                </a:solidFill>
                <a:latin typeface="Gill Sans"/>
                <a:ea typeface="Gill Sans"/>
                <a:cs typeface="Gill Sans"/>
                <a:sym typeface="Gill Sans"/>
              </a:defRPr>
            </a:lvl4pPr>
            <a:lvl5pPr indent="0" lvl="4" marL="0" marR="0" rtl="0" algn="r">
              <a:spcBef>
                <a:spcPts val="0"/>
              </a:spcBef>
              <a:buNone/>
              <a:defRPr b="0" i="0" sz="1200" u="none" cap="none" strike="noStrike">
                <a:solidFill>
                  <a:srgbClr val="595959"/>
                </a:solidFill>
                <a:latin typeface="Gill Sans"/>
                <a:ea typeface="Gill Sans"/>
                <a:cs typeface="Gill Sans"/>
                <a:sym typeface="Gill Sans"/>
              </a:defRPr>
            </a:lvl5pPr>
            <a:lvl6pPr indent="0" lvl="5" marL="0" marR="0" rtl="0" algn="r">
              <a:spcBef>
                <a:spcPts val="0"/>
              </a:spcBef>
              <a:buNone/>
              <a:defRPr b="0" i="0" sz="1200" u="none" cap="none" strike="noStrike">
                <a:solidFill>
                  <a:srgbClr val="595959"/>
                </a:solidFill>
                <a:latin typeface="Gill Sans"/>
                <a:ea typeface="Gill Sans"/>
                <a:cs typeface="Gill Sans"/>
                <a:sym typeface="Gill Sans"/>
              </a:defRPr>
            </a:lvl6pPr>
            <a:lvl7pPr indent="0" lvl="6" marL="0" marR="0" rtl="0" algn="r">
              <a:spcBef>
                <a:spcPts val="0"/>
              </a:spcBef>
              <a:buNone/>
              <a:defRPr b="0" i="0" sz="1200" u="none" cap="none" strike="noStrike">
                <a:solidFill>
                  <a:srgbClr val="595959"/>
                </a:solidFill>
                <a:latin typeface="Gill Sans"/>
                <a:ea typeface="Gill Sans"/>
                <a:cs typeface="Gill Sans"/>
                <a:sym typeface="Gill Sans"/>
              </a:defRPr>
            </a:lvl7pPr>
            <a:lvl8pPr indent="0" lvl="7" marL="0" marR="0" rtl="0" algn="r">
              <a:spcBef>
                <a:spcPts val="0"/>
              </a:spcBef>
              <a:buNone/>
              <a:defRPr b="0" i="0" sz="1200" u="none" cap="none" strike="noStrike">
                <a:solidFill>
                  <a:srgbClr val="595959"/>
                </a:solidFill>
                <a:latin typeface="Gill Sans"/>
                <a:ea typeface="Gill Sans"/>
                <a:cs typeface="Gill Sans"/>
                <a:sym typeface="Gill Sans"/>
              </a:defRPr>
            </a:lvl8pPr>
            <a:lvl9pPr indent="0" lvl="8" marL="0" marR="0" rtl="0" algn="r">
              <a:spcBef>
                <a:spcPts val="0"/>
              </a:spcBef>
              <a:buNone/>
              <a:defRPr b="0" i="0" sz="1200" u="none" cap="none" strike="noStrike">
                <a:solidFill>
                  <a:srgbClr val="595959"/>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iw-IL"/>
              <a:t>‹#›</a:t>
            </a:fld>
            <a:endParaRPr/>
          </a:p>
        </p:txBody>
      </p:sp>
      <p:sp>
        <p:nvSpPr>
          <p:cNvPr id="32" name="Google Shape;32;p40" title="Left scallop edge"/>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sp>
      <p:sp>
        <p:nvSpPr>
          <p:cNvPr id="33" name="Google Shape;33;p40" title="right edge border"/>
          <p:cNvSpPr/>
          <p:nvPr/>
        </p:nvSpPr>
        <p:spPr>
          <a:xfrm>
            <a:off x="11908536" y="0"/>
            <a:ext cx="283464"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docs.google.com/document/d/1nqaxZvMiyxZo93uPB6ld95i6OlUFA0_pjCRZ_f8ezwo/edit?usp=shar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wordwall.net/resource/7939038" TargetMode="External"/><Relationship Id="rId4" Type="http://schemas.openxmlformats.org/officeDocument/2006/relationships/hyperlink" Target="https://www.menti.com/we4tp7w9n6"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atlasofemotions.org/" TargetMode="External"/><Relationship Id="rId4" Type="http://schemas.openxmlformats.org/officeDocument/2006/relationships/hyperlink" Target="https://www.eol.co.il/articles/647" TargetMode="External"/><Relationship Id="rId5"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0.jp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24.png"/><Relationship Id="rId4" Type="http://schemas.openxmlformats.org/officeDocument/2006/relationships/image" Target="../media/image22.png"/><Relationship Id="rId5" Type="http://schemas.openxmlformats.org/officeDocument/2006/relationships/hyperlink" Target="https://www.menti.com/of91o6oxwb"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21.png"/><Relationship Id="rId5"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hyperlink" Target="https://www.paulekman.com/resources/universal-facial-expressions/" TargetMode="Externa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31.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hyperlink" Target="https://www.paulekman.com/resources/micro-expressions/" TargetMode="Externa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hyperlink" Target="https://www.menti.com/1kksbbt9v9" TargetMode="External"/><Relationship Id="rId4" Type="http://schemas.openxmlformats.org/officeDocument/2006/relationships/hyperlink" Target="https://www.menti.com/1kksbbt9v9" TargetMode="External"/><Relationship Id="rId5" Type="http://schemas.openxmlformats.org/officeDocument/2006/relationships/hyperlink" Target="https://padlet.com/adasapirr/d4ob10ehays2cdi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25.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docs.google.com/document/d/1oDkyr7rCCzdSo53IqPNyJxCV2P5oouRYFaaOnRKX_jk/edit?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4.jpg"/><Relationship Id="rId4" Type="http://schemas.openxmlformats.org/officeDocument/2006/relationships/hyperlink" Target="https://www.hebpsy.net/page.asp?id=24"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
          <p:cNvSpPr txBox="1"/>
          <p:nvPr>
            <p:ph type="title"/>
          </p:nvPr>
        </p:nvSpPr>
        <p:spPr>
          <a:xfrm>
            <a:off x="2641601" y="1073888"/>
            <a:ext cx="9182100" cy="4064627"/>
          </a:xfrm>
          <a:prstGeom prst="rect">
            <a:avLst/>
          </a:prstGeom>
          <a:noFill/>
          <a:ln>
            <a:noFill/>
          </a:ln>
        </p:spPr>
        <p:txBody>
          <a:bodyPr anchorCtr="0" anchor="b" bIns="45700" lIns="91425" spcFirstLastPara="1" rIns="91425" wrap="square" tIns="45700">
            <a:normAutofit/>
          </a:bodyPr>
          <a:lstStyle/>
          <a:p>
            <a:pPr indent="0" lvl="0" marL="0" rtl="1" algn="ctr">
              <a:lnSpc>
                <a:spcPct val="90000"/>
              </a:lnSpc>
              <a:spcBef>
                <a:spcPts val="0"/>
              </a:spcBef>
              <a:spcAft>
                <a:spcPts val="0"/>
              </a:spcAft>
              <a:buClr>
                <a:srgbClr val="FECF89"/>
              </a:buClr>
              <a:buSzPts val="7200"/>
              <a:buFont typeface="Arial"/>
              <a:buNone/>
            </a:pPr>
            <a:r>
              <a:rPr lang="iw-IL" sz="7200">
                <a:solidFill>
                  <a:srgbClr val="FECF89"/>
                </a:solidFill>
                <a:latin typeface="Arial"/>
                <a:ea typeface="Arial"/>
                <a:cs typeface="Arial"/>
                <a:sym typeface="Arial"/>
              </a:rPr>
              <a:t>סדנת דידקטיקה</a:t>
            </a:r>
            <a:br>
              <a:rPr lang="iw-IL" sz="7200">
                <a:solidFill>
                  <a:srgbClr val="FECF89"/>
                </a:solidFill>
                <a:latin typeface="Arial"/>
                <a:ea typeface="Arial"/>
                <a:cs typeface="Arial"/>
                <a:sym typeface="Arial"/>
              </a:rPr>
            </a:br>
            <a:r>
              <a:rPr lang="iw-IL" sz="7200">
                <a:solidFill>
                  <a:srgbClr val="FECF89"/>
                </a:solidFill>
                <a:latin typeface="Arial"/>
                <a:ea typeface="Arial"/>
                <a:cs typeface="Arial"/>
                <a:sym typeface="Arial"/>
              </a:rPr>
              <a:t>לפרק רגשות</a:t>
            </a:r>
            <a:br>
              <a:rPr lang="iw-IL">
                <a:latin typeface="Arial"/>
                <a:ea typeface="Arial"/>
                <a:cs typeface="Arial"/>
                <a:sym typeface="Arial"/>
              </a:rPr>
            </a:br>
            <a:r>
              <a:rPr lang="iw-IL" sz="4000">
                <a:latin typeface="Arial"/>
                <a:ea typeface="Arial"/>
                <a:cs typeface="Arial"/>
                <a:sym typeface="Arial"/>
              </a:rPr>
              <a:t>*</a:t>
            </a:r>
            <a:r>
              <a:rPr lang="iw-IL" sz="3600">
                <a:latin typeface="Arial"/>
                <a:ea typeface="Arial"/>
                <a:cs typeface="Arial"/>
                <a:sym typeface="Arial"/>
              </a:rPr>
              <a:t>מהו רגש</a:t>
            </a:r>
            <a:br>
              <a:rPr lang="iw-IL" sz="3600">
                <a:latin typeface="Arial"/>
                <a:ea typeface="Arial"/>
                <a:cs typeface="Arial"/>
                <a:sym typeface="Arial"/>
              </a:rPr>
            </a:br>
            <a:r>
              <a:rPr lang="iw-IL" sz="3600">
                <a:latin typeface="Arial"/>
                <a:ea typeface="Arial"/>
                <a:cs typeface="Arial"/>
                <a:sym typeface="Arial"/>
              </a:rPr>
              <a:t>*רגשות כמקור לעיבוד מידע חברתי </a:t>
            </a:r>
            <a:endParaRPr sz="3600">
              <a:latin typeface="Arial"/>
              <a:ea typeface="Arial"/>
              <a:cs typeface="Arial"/>
              <a:sym typeface="Arial"/>
            </a:endParaRPr>
          </a:p>
        </p:txBody>
      </p:sp>
      <p:sp>
        <p:nvSpPr>
          <p:cNvPr id="124" name="Google Shape;124;p1"/>
          <p:cNvSpPr txBox="1"/>
          <p:nvPr>
            <p:ph idx="1" type="body"/>
          </p:nvPr>
        </p:nvSpPr>
        <p:spPr>
          <a:xfrm>
            <a:off x="3424866" y="5489981"/>
            <a:ext cx="7615570" cy="951135"/>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3200"/>
              <a:buNone/>
            </a:pPr>
            <a:r>
              <a:rPr lang="iw-IL" sz="3200">
                <a:latin typeface="Arial"/>
                <a:ea typeface="Arial"/>
                <a:cs typeface="Arial"/>
                <a:sym typeface="Arial"/>
              </a:rPr>
              <a:t>עדה ספיר מדריכה ארצית בפסיכולוגיה</a:t>
            </a:r>
            <a:endParaRPr sz="3200">
              <a:latin typeface="Arial"/>
              <a:ea typeface="Arial"/>
              <a:cs typeface="Arial"/>
              <a:sym typeface="Arial"/>
            </a:endParaRPr>
          </a:p>
        </p:txBody>
      </p:sp>
      <p:pic>
        <p:nvPicPr>
          <p:cNvPr id="125" name="Google Shape;125;p1"/>
          <p:cNvPicPr preferRelativeResize="0"/>
          <p:nvPr/>
        </p:nvPicPr>
        <p:blipFill rotWithShape="1">
          <a:blip r:embed="rId3">
            <a:alphaModFix/>
          </a:blip>
          <a:srcRect b="0" l="0" r="0" t="0"/>
          <a:stretch/>
        </p:blipFill>
        <p:spPr>
          <a:xfrm>
            <a:off x="-181108" y="2486717"/>
            <a:ext cx="2630799" cy="2069285"/>
          </a:xfrm>
          <a:prstGeom prst="rect">
            <a:avLst/>
          </a:prstGeom>
          <a:noFill/>
          <a:ln>
            <a:noFill/>
          </a:ln>
        </p:spPr>
      </p:pic>
      <p:pic>
        <p:nvPicPr>
          <p:cNvPr id="126" name="Google Shape;126;p1"/>
          <p:cNvPicPr preferRelativeResize="0"/>
          <p:nvPr/>
        </p:nvPicPr>
        <p:blipFill rotWithShape="1">
          <a:blip r:embed="rId4">
            <a:alphaModFix/>
          </a:blip>
          <a:srcRect b="0" l="0" r="0" t="0"/>
          <a:stretch/>
        </p:blipFill>
        <p:spPr>
          <a:xfrm rot="1310499">
            <a:off x="9737651" y="457658"/>
            <a:ext cx="2186365" cy="186245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0"/>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מה מקור הרגשות?</a:t>
            </a:r>
            <a:endParaRPr/>
          </a:p>
        </p:txBody>
      </p:sp>
      <p:grpSp>
        <p:nvGrpSpPr>
          <p:cNvPr id="188" name="Google Shape;188;p10"/>
          <p:cNvGrpSpPr/>
          <p:nvPr/>
        </p:nvGrpSpPr>
        <p:grpSpPr>
          <a:xfrm>
            <a:off x="1917109" y="1197854"/>
            <a:ext cx="8474240" cy="4160313"/>
            <a:chOff x="706492" y="2102"/>
            <a:chExt cx="8474240" cy="4160313"/>
          </a:xfrm>
        </p:grpSpPr>
        <p:sp>
          <p:nvSpPr>
            <p:cNvPr id="189" name="Google Shape;189;p10"/>
            <p:cNvSpPr/>
            <p:nvPr/>
          </p:nvSpPr>
          <p:spPr>
            <a:xfrm>
              <a:off x="6426465" y="2378990"/>
              <a:ext cx="900127" cy="594292"/>
            </a:xfrm>
            <a:custGeom>
              <a:rect b="b" l="l" r="r" t="t"/>
              <a:pathLst>
                <a:path extrusionOk="0" h="120000" w="120000">
                  <a:moveTo>
                    <a:pt x="120000" y="0"/>
                  </a:moveTo>
                  <a:lnTo>
                    <a:pt x="120000" y="89963"/>
                  </a:lnTo>
                  <a:lnTo>
                    <a:pt x="0" y="89963"/>
                  </a:lnTo>
                  <a:lnTo>
                    <a:pt x="0" y="120000"/>
                  </a:lnTo>
                </a:path>
              </a:pathLst>
            </a:custGeom>
            <a:noFill/>
            <a:ln cap="flat" cmpd="sng" w="12700">
              <a:solidFill>
                <a:srgbClr val="8CAA7C"/>
              </a:solidFill>
              <a:prstDash val="solid"/>
              <a:round/>
              <a:headEnd len="sm" w="sm" type="none"/>
              <a:tailEnd len="sm" w="sm" type="none"/>
            </a:ln>
          </p:spPr>
        </p:sp>
        <p:sp>
          <p:nvSpPr>
            <p:cNvPr id="190" name="Google Shape;190;p10"/>
            <p:cNvSpPr/>
            <p:nvPr/>
          </p:nvSpPr>
          <p:spPr>
            <a:xfrm>
              <a:off x="4467627" y="1021742"/>
              <a:ext cx="2858965" cy="337608"/>
            </a:xfrm>
            <a:custGeom>
              <a:rect b="b" l="l" r="r" t="t"/>
              <a:pathLst>
                <a:path extrusionOk="0" h="120000" w="120000">
                  <a:moveTo>
                    <a:pt x="0" y="0"/>
                  </a:moveTo>
                  <a:lnTo>
                    <a:pt x="0" y="67127"/>
                  </a:lnTo>
                  <a:lnTo>
                    <a:pt x="120000" y="67127"/>
                  </a:lnTo>
                  <a:lnTo>
                    <a:pt x="120000" y="120000"/>
                  </a:lnTo>
                </a:path>
              </a:pathLst>
            </a:custGeom>
            <a:noFill/>
            <a:ln cap="flat" cmpd="sng" w="12700">
              <a:solidFill>
                <a:srgbClr val="45B1B5"/>
              </a:solidFill>
              <a:prstDash val="solid"/>
              <a:round/>
              <a:headEnd len="sm" w="sm" type="none"/>
              <a:tailEnd len="sm" w="sm" type="none"/>
            </a:ln>
          </p:spPr>
        </p:sp>
        <p:sp>
          <p:nvSpPr>
            <p:cNvPr id="191" name="Google Shape;191;p10"/>
            <p:cNvSpPr/>
            <p:nvPr/>
          </p:nvSpPr>
          <p:spPr>
            <a:xfrm>
              <a:off x="2388924" y="2508382"/>
              <a:ext cx="91440" cy="457415"/>
            </a:xfrm>
            <a:custGeom>
              <a:rect b="b" l="l" r="r" t="t"/>
              <a:pathLst>
                <a:path extrusionOk="0" h="120000" w="120000">
                  <a:moveTo>
                    <a:pt x="60000" y="0"/>
                  </a:moveTo>
                  <a:lnTo>
                    <a:pt x="60000" y="80976"/>
                  </a:lnTo>
                  <a:lnTo>
                    <a:pt x="122332" y="80976"/>
                  </a:lnTo>
                  <a:lnTo>
                    <a:pt x="122332" y="120000"/>
                  </a:lnTo>
                </a:path>
              </a:pathLst>
            </a:custGeom>
            <a:noFill/>
            <a:ln cap="flat" cmpd="sng" w="12700">
              <a:solidFill>
                <a:srgbClr val="8CAA7C"/>
              </a:solidFill>
              <a:prstDash val="solid"/>
              <a:round/>
              <a:headEnd len="sm" w="sm" type="none"/>
              <a:tailEnd len="sm" w="sm" type="none"/>
            </a:ln>
          </p:spPr>
        </p:sp>
        <p:sp>
          <p:nvSpPr>
            <p:cNvPr id="192" name="Google Shape;192;p10"/>
            <p:cNvSpPr/>
            <p:nvPr/>
          </p:nvSpPr>
          <p:spPr>
            <a:xfrm>
              <a:off x="2434644" y="1021742"/>
              <a:ext cx="2032982" cy="467000"/>
            </a:xfrm>
            <a:custGeom>
              <a:rect b="b" l="l" r="r" t="t"/>
              <a:pathLst>
                <a:path extrusionOk="0" h="120000" w="120000">
                  <a:moveTo>
                    <a:pt x="120000" y="0"/>
                  </a:moveTo>
                  <a:lnTo>
                    <a:pt x="120000" y="81777"/>
                  </a:lnTo>
                  <a:lnTo>
                    <a:pt x="0" y="81777"/>
                  </a:lnTo>
                  <a:lnTo>
                    <a:pt x="0" y="120000"/>
                  </a:lnTo>
                </a:path>
              </a:pathLst>
            </a:custGeom>
            <a:noFill/>
            <a:ln cap="flat" cmpd="sng" w="12700">
              <a:solidFill>
                <a:srgbClr val="45B1B5"/>
              </a:solidFill>
              <a:prstDash val="solid"/>
              <a:round/>
              <a:headEnd len="sm" w="sm" type="none"/>
              <a:tailEnd len="sm" w="sm" type="none"/>
            </a:ln>
          </p:spPr>
        </p:sp>
        <p:sp>
          <p:nvSpPr>
            <p:cNvPr id="193" name="Google Shape;193;p10"/>
            <p:cNvSpPr/>
            <p:nvPr/>
          </p:nvSpPr>
          <p:spPr>
            <a:xfrm>
              <a:off x="2985553" y="2102"/>
              <a:ext cx="2964148" cy="1019639"/>
            </a:xfrm>
            <a:prstGeom prst="roundRect">
              <a:avLst>
                <a:gd fmla="val 10000" name="adj"/>
              </a:avLst>
            </a:prstGeom>
            <a:gradFill>
              <a:gsLst>
                <a:gs pos="0">
                  <a:srgbClr val="F9BB4F"/>
                </a:gs>
                <a:gs pos="50000">
                  <a:srgbClr val="FFB615"/>
                </a:gs>
                <a:gs pos="100000">
                  <a:srgbClr val="ECA30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0"/>
            <p:cNvSpPr/>
            <p:nvPr/>
          </p:nvSpPr>
          <p:spPr>
            <a:xfrm>
              <a:off x="3163967" y="171596"/>
              <a:ext cx="2964148" cy="1019639"/>
            </a:xfrm>
            <a:prstGeom prst="roundRect">
              <a:avLst>
                <a:gd fmla="val 10000" name="adj"/>
              </a:avLst>
            </a:prstGeom>
            <a:solidFill>
              <a:schemeClr val="lt1">
                <a:alpha val="89803"/>
              </a:schemeClr>
            </a:solidFill>
            <a:ln cap="flat" cmpd="sng" w="9525">
              <a:solidFill>
                <a:srgbClr val="F7B32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0"/>
            <p:cNvSpPr txBox="1"/>
            <p:nvPr/>
          </p:nvSpPr>
          <p:spPr>
            <a:xfrm>
              <a:off x="3193831" y="201460"/>
              <a:ext cx="2904420" cy="959911"/>
            </a:xfrm>
            <a:prstGeom prst="rect">
              <a:avLst/>
            </a:prstGeom>
            <a:noFill/>
            <a:ln>
              <a:noFill/>
            </a:ln>
          </p:spPr>
          <p:txBody>
            <a:bodyPr anchorCtr="0" anchor="ctr" bIns="137150" lIns="137150" spcFirstLastPara="1" rIns="137150" wrap="square" tIns="137150">
              <a:noAutofit/>
            </a:bodyPr>
            <a:lstStyle/>
            <a:p>
              <a:pPr indent="0" lvl="0" marL="0" marR="0" rtl="1" algn="ctr">
                <a:lnSpc>
                  <a:spcPct val="90000"/>
                </a:lnSpc>
                <a:spcBef>
                  <a:spcPts val="0"/>
                </a:spcBef>
                <a:spcAft>
                  <a:spcPts val="0"/>
                </a:spcAft>
                <a:buNone/>
              </a:pPr>
              <a:r>
                <a:rPr b="1" lang="iw-IL" sz="3600">
                  <a:solidFill>
                    <a:schemeClr val="dk1"/>
                  </a:solidFill>
                  <a:latin typeface="Varela Round"/>
                  <a:ea typeface="Varela Round"/>
                  <a:cs typeface="Varela Round"/>
                  <a:sym typeface="Varela Round"/>
                </a:rPr>
                <a:t>רגשות</a:t>
              </a:r>
              <a:endParaRPr b="1" sz="3600">
                <a:solidFill>
                  <a:schemeClr val="dk1"/>
                </a:solidFill>
                <a:latin typeface="Varela Round"/>
                <a:ea typeface="Varela Round"/>
                <a:cs typeface="Varela Round"/>
                <a:sym typeface="Varela Round"/>
              </a:endParaRPr>
            </a:p>
          </p:txBody>
        </p:sp>
        <p:sp>
          <p:nvSpPr>
            <p:cNvPr id="196" name="Google Shape;196;p10"/>
            <p:cNvSpPr/>
            <p:nvPr/>
          </p:nvSpPr>
          <p:spPr>
            <a:xfrm>
              <a:off x="804305" y="1488742"/>
              <a:ext cx="3260679" cy="1019639"/>
            </a:xfrm>
            <a:prstGeom prst="roundRect">
              <a:avLst>
                <a:gd fmla="val 10000" name="adj"/>
              </a:avLst>
            </a:prstGeom>
            <a:gradFill>
              <a:gsLst>
                <a:gs pos="0">
                  <a:srgbClr val="60B9BC"/>
                </a:gs>
                <a:gs pos="50000">
                  <a:srgbClr val="3EB6BA"/>
                </a:gs>
                <a:gs pos="100000">
                  <a:srgbClr val="31A5A9"/>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0"/>
            <p:cNvSpPr/>
            <p:nvPr/>
          </p:nvSpPr>
          <p:spPr>
            <a:xfrm>
              <a:off x="982719" y="1658236"/>
              <a:ext cx="3260679" cy="1019639"/>
            </a:xfrm>
            <a:prstGeom prst="roundRect">
              <a:avLst>
                <a:gd fmla="val 10000" name="adj"/>
              </a:avLst>
            </a:prstGeom>
            <a:solidFill>
              <a:schemeClr val="lt1">
                <a:alpha val="89803"/>
              </a:schemeClr>
            </a:solidFill>
            <a:ln cap="flat" cmpd="sng" w="9525">
              <a:solidFill>
                <a:srgbClr val="45B1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0"/>
            <p:cNvSpPr txBox="1"/>
            <p:nvPr/>
          </p:nvSpPr>
          <p:spPr>
            <a:xfrm>
              <a:off x="1012583" y="1688100"/>
              <a:ext cx="3200951" cy="959911"/>
            </a:xfrm>
            <a:prstGeom prst="rect">
              <a:avLst/>
            </a:prstGeom>
            <a:noFill/>
            <a:ln>
              <a:noFill/>
            </a:ln>
          </p:spPr>
          <p:txBody>
            <a:bodyPr anchorCtr="0" anchor="ctr" bIns="137150" lIns="137150" spcFirstLastPara="1" rIns="137150" wrap="square" tIns="137150">
              <a:noAutofit/>
            </a:bodyPr>
            <a:lstStyle/>
            <a:p>
              <a:pPr indent="0" lvl="0" marL="0" marR="0" rtl="1" algn="ctr">
                <a:lnSpc>
                  <a:spcPct val="90000"/>
                </a:lnSpc>
                <a:spcBef>
                  <a:spcPts val="0"/>
                </a:spcBef>
                <a:spcAft>
                  <a:spcPts val="0"/>
                </a:spcAft>
                <a:buNone/>
              </a:pPr>
              <a:r>
                <a:rPr b="1" lang="iw-IL" sz="3600">
                  <a:solidFill>
                    <a:schemeClr val="dk1"/>
                  </a:solidFill>
                  <a:latin typeface="Varela Round"/>
                  <a:ea typeface="Varela Round"/>
                  <a:cs typeface="Varela Round"/>
                  <a:sym typeface="Varela Round"/>
                </a:rPr>
                <a:t>סביבה</a:t>
              </a:r>
              <a:endParaRPr/>
            </a:p>
          </p:txBody>
        </p:sp>
        <p:sp>
          <p:nvSpPr>
            <p:cNvPr id="199" name="Google Shape;199;p10"/>
            <p:cNvSpPr/>
            <p:nvPr/>
          </p:nvSpPr>
          <p:spPr>
            <a:xfrm>
              <a:off x="706492" y="2965798"/>
              <a:ext cx="3551300" cy="1019639"/>
            </a:xfrm>
            <a:prstGeom prst="roundRect">
              <a:avLst>
                <a:gd fmla="val 10000" name="adj"/>
              </a:avLst>
            </a:prstGeom>
            <a:gradFill>
              <a:gsLst>
                <a:gs pos="0">
                  <a:srgbClr val="60BABC"/>
                </a:gs>
                <a:gs pos="50000">
                  <a:srgbClr val="40B7BA"/>
                </a:gs>
                <a:gs pos="100000">
                  <a:srgbClr val="33A5A8"/>
                </a:gs>
              </a:gsLst>
              <a:lin ang="5400000" scaled="0"/>
            </a:gra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0"/>
            <p:cNvSpPr/>
            <p:nvPr/>
          </p:nvSpPr>
          <p:spPr>
            <a:xfrm>
              <a:off x="884906" y="3135291"/>
              <a:ext cx="3551300" cy="1019639"/>
            </a:xfrm>
            <a:prstGeom prst="roundRect">
              <a:avLst>
                <a:gd fmla="val 10000" name="adj"/>
              </a:avLst>
            </a:prstGeom>
            <a:solidFill>
              <a:schemeClr val="lt1">
                <a:alpha val="89803"/>
              </a:schemeClr>
            </a:solidFill>
            <a:ln cap="flat" cmpd="sng" w="9525">
              <a:solidFill>
                <a:srgbClr val="8CAA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
            <p:cNvSpPr txBox="1"/>
            <p:nvPr/>
          </p:nvSpPr>
          <p:spPr>
            <a:xfrm>
              <a:off x="914770" y="3165155"/>
              <a:ext cx="3491572" cy="959911"/>
            </a:xfrm>
            <a:prstGeom prst="rect">
              <a:avLst/>
            </a:prstGeom>
            <a:noFill/>
            <a:ln>
              <a:noFill/>
            </a:ln>
          </p:spPr>
          <p:txBody>
            <a:bodyPr anchorCtr="0" anchor="ctr" bIns="57150" lIns="57150" spcFirstLastPara="1" rIns="57150" wrap="square" tIns="57150">
              <a:noAutofit/>
            </a:bodyPr>
            <a:lstStyle/>
            <a:p>
              <a:pPr indent="0" lvl="0" marL="0" marR="0" rtl="1" algn="ctr">
                <a:lnSpc>
                  <a:spcPct val="90000"/>
                </a:lnSpc>
                <a:spcBef>
                  <a:spcPts val="0"/>
                </a:spcBef>
                <a:spcAft>
                  <a:spcPts val="0"/>
                </a:spcAft>
                <a:buNone/>
              </a:pPr>
              <a:r>
                <a:rPr lang="iw-IL" sz="1500">
                  <a:solidFill>
                    <a:schemeClr val="dk1"/>
                  </a:solidFill>
                  <a:latin typeface="Varela Round"/>
                  <a:ea typeface="Varela Round"/>
                  <a:cs typeface="Varela Round"/>
                  <a:sym typeface="Varela Round"/>
                </a:rPr>
                <a:t>עד שנות ה-70 הגישה השלטת הייתה שרגשות נקבעים עי גורמים חברתיים תרבותיים. וכך בתרבויות שונות רגשות שונים המופיעים בצורות שונות</a:t>
              </a:r>
              <a:endParaRPr/>
            </a:p>
          </p:txBody>
        </p:sp>
        <p:sp>
          <p:nvSpPr>
            <p:cNvPr id="202" name="Google Shape;202;p10"/>
            <p:cNvSpPr/>
            <p:nvPr/>
          </p:nvSpPr>
          <p:spPr>
            <a:xfrm>
              <a:off x="5650867" y="1359350"/>
              <a:ext cx="3351451" cy="1019639"/>
            </a:xfrm>
            <a:prstGeom prst="roundRect">
              <a:avLst>
                <a:gd fmla="val 10000" name="adj"/>
              </a:avLst>
            </a:prstGeom>
            <a:gradFill>
              <a:gsLst>
                <a:gs pos="0">
                  <a:srgbClr val="787C6E"/>
                </a:gs>
                <a:gs pos="50000">
                  <a:srgbClr val="656958"/>
                </a:gs>
                <a:gs pos="100000">
                  <a:srgbClr val="595E4C"/>
                </a:gs>
              </a:gsLst>
              <a:lin ang="5400000" scaled="0"/>
            </a:gra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0"/>
            <p:cNvSpPr/>
            <p:nvPr/>
          </p:nvSpPr>
          <p:spPr>
            <a:xfrm>
              <a:off x="5829281" y="1528844"/>
              <a:ext cx="3351451" cy="1019639"/>
            </a:xfrm>
            <a:prstGeom prst="roundRect">
              <a:avLst>
                <a:gd fmla="val 10000" name="adj"/>
              </a:avLst>
            </a:prstGeom>
            <a:solidFill>
              <a:schemeClr val="lt1">
                <a:alpha val="89803"/>
              </a:schemeClr>
            </a:solidFill>
            <a:ln cap="flat" cmpd="sng" w="9525">
              <a:solidFill>
                <a:srgbClr val="45B1B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0"/>
            <p:cNvSpPr txBox="1"/>
            <p:nvPr/>
          </p:nvSpPr>
          <p:spPr>
            <a:xfrm>
              <a:off x="5859145" y="1558708"/>
              <a:ext cx="3291723" cy="959911"/>
            </a:xfrm>
            <a:prstGeom prst="rect">
              <a:avLst/>
            </a:prstGeom>
            <a:noFill/>
            <a:ln>
              <a:noFill/>
            </a:ln>
          </p:spPr>
          <p:txBody>
            <a:bodyPr anchorCtr="0" anchor="ctr" bIns="121900" lIns="121900" spcFirstLastPara="1" rIns="121900" wrap="square" tIns="121900">
              <a:noAutofit/>
            </a:bodyPr>
            <a:lstStyle/>
            <a:p>
              <a:pPr indent="0" lvl="0" marL="0" marR="0" rtl="1" algn="ctr">
                <a:lnSpc>
                  <a:spcPct val="90000"/>
                </a:lnSpc>
                <a:spcBef>
                  <a:spcPts val="0"/>
                </a:spcBef>
                <a:spcAft>
                  <a:spcPts val="0"/>
                </a:spcAft>
                <a:buNone/>
              </a:pPr>
              <a:r>
                <a:rPr b="1" lang="iw-IL" sz="3200">
                  <a:solidFill>
                    <a:schemeClr val="dk1"/>
                  </a:solidFill>
                  <a:latin typeface="Varela Round"/>
                  <a:ea typeface="Varela Round"/>
                  <a:cs typeface="Varela Round"/>
                  <a:sym typeface="Varela Round"/>
                </a:rPr>
                <a:t>תורשה</a:t>
              </a:r>
              <a:endParaRPr/>
            </a:p>
          </p:txBody>
        </p:sp>
        <p:sp>
          <p:nvSpPr>
            <p:cNvPr id="205" name="Google Shape;205;p10"/>
            <p:cNvSpPr/>
            <p:nvPr/>
          </p:nvSpPr>
          <p:spPr>
            <a:xfrm>
              <a:off x="4538365" y="2973282"/>
              <a:ext cx="3776199" cy="1019639"/>
            </a:xfrm>
            <a:prstGeom prst="roundRect">
              <a:avLst>
                <a:gd fmla="val 10000" name="adj"/>
              </a:avLst>
            </a:prstGeom>
            <a:gradFill>
              <a:gsLst>
                <a:gs pos="0">
                  <a:srgbClr val="787C6E"/>
                </a:gs>
                <a:gs pos="50000">
                  <a:srgbClr val="656958"/>
                </a:gs>
                <a:gs pos="100000">
                  <a:srgbClr val="595E4C"/>
                </a:gs>
              </a:gsLst>
              <a:lin ang="5400000" scaled="0"/>
            </a:gra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
            <p:cNvSpPr/>
            <p:nvPr/>
          </p:nvSpPr>
          <p:spPr>
            <a:xfrm>
              <a:off x="4716780" y="3142776"/>
              <a:ext cx="3776199" cy="1019639"/>
            </a:xfrm>
            <a:prstGeom prst="roundRect">
              <a:avLst>
                <a:gd fmla="val 10000" name="adj"/>
              </a:avLst>
            </a:prstGeom>
            <a:solidFill>
              <a:schemeClr val="lt1">
                <a:alpha val="89803"/>
              </a:schemeClr>
            </a:solidFill>
            <a:ln cap="flat" cmpd="sng" w="9525">
              <a:solidFill>
                <a:srgbClr val="8CAA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0"/>
            <p:cNvSpPr txBox="1"/>
            <p:nvPr/>
          </p:nvSpPr>
          <p:spPr>
            <a:xfrm>
              <a:off x="4746644" y="3172640"/>
              <a:ext cx="3716471" cy="959911"/>
            </a:xfrm>
            <a:prstGeom prst="rect">
              <a:avLst/>
            </a:prstGeom>
            <a:noFill/>
            <a:ln>
              <a:noFill/>
            </a:ln>
          </p:spPr>
          <p:txBody>
            <a:bodyPr anchorCtr="0" anchor="ctr" bIns="57150" lIns="57150" spcFirstLastPara="1" rIns="57150" wrap="square" tIns="57150">
              <a:noAutofit/>
            </a:bodyPr>
            <a:lstStyle/>
            <a:p>
              <a:pPr indent="0" lvl="0" marL="0" marR="0" rtl="1" algn="ctr">
                <a:lnSpc>
                  <a:spcPct val="90000"/>
                </a:lnSpc>
                <a:spcBef>
                  <a:spcPts val="0"/>
                </a:spcBef>
                <a:spcAft>
                  <a:spcPts val="0"/>
                </a:spcAft>
                <a:buNone/>
              </a:pPr>
              <a:r>
                <a:rPr lang="iw-IL" sz="1500">
                  <a:solidFill>
                    <a:schemeClr val="dk1"/>
                  </a:solidFill>
                  <a:latin typeface="Varela Round"/>
                  <a:ea typeface="Varela Round"/>
                  <a:cs typeface="Varela Round"/>
                  <a:sym typeface="Varela Round"/>
                </a:rPr>
                <a:t>דארווין טען שרגשות הבסיס שלנו  אינן נלמדות מהסביבה אלא הן תגובות מולדות למגוון גירויים במשך השנים</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1"/>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chemeClr val="dk2"/>
              </a:buClr>
              <a:buSzPts val="5100"/>
              <a:buFont typeface="Arial"/>
              <a:buNone/>
            </a:pPr>
            <a:r>
              <a:rPr lang="iw-IL">
                <a:latin typeface="Arial"/>
                <a:ea typeface="Arial"/>
                <a:cs typeface="Arial"/>
                <a:sym typeface="Arial"/>
              </a:rPr>
              <a:t>רגשות – מחשבות - התנהגות</a:t>
            </a:r>
            <a:endParaRPr/>
          </a:p>
        </p:txBody>
      </p:sp>
      <p:pic>
        <p:nvPicPr>
          <p:cNvPr id="213" name="Google Shape;213;p11"/>
          <p:cNvPicPr preferRelativeResize="0"/>
          <p:nvPr/>
        </p:nvPicPr>
        <p:blipFill rotWithShape="1">
          <a:blip r:embed="rId3">
            <a:alphaModFix/>
          </a:blip>
          <a:srcRect b="0" l="0" r="0" t="0"/>
          <a:stretch/>
        </p:blipFill>
        <p:spPr>
          <a:xfrm>
            <a:off x="1307177" y="1364565"/>
            <a:ext cx="9577646" cy="4346918"/>
          </a:xfrm>
          <a:prstGeom prst="rect">
            <a:avLst/>
          </a:prstGeom>
          <a:noFill/>
          <a:ln>
            <a:noFill/>
          </a:ln>
          <a:effectLst>
            <a:outerShdw blurRad="292100" rotWithShape="0" algn="tl" dir="2700000" dist="139700">
              <a:srgbClr val="333333">
                <a:alpha val="64705"/>
              </a:srgbClr>
            </a:outerShdw>
          </a:effectLst>
        </p:spPr>
      </p:pic>
      <p:sp>
        <p:nvSpPr>
          <p:cNvPr id="214" name="Google Shape;214;p11"/>
          <p:cNvSpPr/>
          <p:nvPr/>
        </p:nvSpPr>
        <p:spPr>
          <a:xfrm>
            <a:off x="1053959" y="1364565"/>
            <a:ext cx="3337773"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w-IL" sz="5400">
                <a:solidFill>
                  <a:srgbClr val="262626"/>
                </a:solidFill>
                <a:latin typeface="Gill Sans"/>
                <a:ea typeface="Gill Sans"/>
                <a:cs typeface="Gill Sans"/>
                <a:sym typeface="Gill Sans"/>
              </a:rPr>
              <a:t>מה הקשר?</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2"/>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תירגול </a:t>
            </a:r>
            <a:br>
              <a:rPr lang="iw-IL">
                <a:latin typeface="Arial"/>
                <a:ea typeface="Arial"/>
                <a:cs typeface="Arial"/>
                <a:sym typeface="Arial"/>
              </a:rPr>
            </a:br>
            <a:r>
              <a:rPr lang="iw-IL">
                <a:latin typeface="Arial"/>
                <a:ea typeface="Arial"/>
                <a:cs typeface="Arial"/>
                <a:sym typeface="Arial"/>
              </a:rPr>
              <a:t>רגש –מחשבה-התנהגות</a:t>
            </a:r>
            <a:endParaRPr>
              <a:latin typeface="Arial"/>
              <a:ea typeface="Arial"/>
              <a:cs typeface="Arial"/>
              <a:sym typeface="Arial"/>
            </a:endParaRPr>
          </a:p>
        </p:txBody>
      </p:sp>
      <p:sp>
        <p:nvSpPr>
          <p:cNvPr id="220" name="Google Shape;220;p12"/>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p>
            <a:pPr indent="0" lvl="0" marL="0" rtl="1" algn="r">
              <a:lnSpc>
                <a:spcPct val="90000"/>
              </a:lnSpc>
              <a:spcBef>
                <a:spcPts val="0"/>
              </a:spcBef>
              <a:spcAft>
                <a:spcPts val="0"/>
              </a:spcAft>
              <a:buSzPts val="1700"/>
              <a:buNone/>
            </a:pPr>
            <a:r>
              <a:rPr lang="iw-IL" sz="1700">
                <a:solidFill>
                  <a:srgbClr val="CD8D06"/>
                </a:solidFill>
                <a:latin typeface="Arial"/>
                <a:ea typeface="Arial"/>
                <a:cs typeface="Arial"/>
                <a:sym typeface="Arial"/>
              </a:rPr>
              <a:t>התחלקו לקבוצות(חדרי זום) ותרגלו את ההבחנה בין רגש –מחשבה-התנהגות ע"י הבאת דוגמאות וניתוחן</a:t>
            </a:r>
            <a:endParaRPr/>
          </a:p>
          <a:p>
            <a:pPr indent="0" lvl="0" marL="0" rtl="1" algn="r">
              <a:lnSpc>
                <a:spcPct val="90000"/>
              </a:lnSpc>
              <a:spcBef>
                <a:spcPts val="700"/>
              </a:spcBef>
              <a:spcAft>
                <a:spcPts val="0"/>
              </a:spcAft>
              <a:buSzPts val="1700"/>
              <a:buNone/>
            </a:pPr>
            <a:r>
              <a:t/>
            </a:r>
            <a:endParaRPr sz="1700">
              <a:solidFill>
                <a:srgbClr val="CD8D06"/>
              </a:solidFill>
              <a:latin typeface="Arial"/>
              <a:ea typeface="Arial"/>
              <a:cs typeface="Arial"/>
              <a:sym typeface="Arial"/>
            </a:endParaRPr>
          </a:p>
          <a:p>
            <a:pPr indent="0" lvl="0" marL="0" rtl="1" algn="r">
              <a:lnSpc>
                <a:spcPct val="90000"/>
              </a:lnSpc>
              <a:spcBef>
                <a:spcPts val="700"/>
              </a:spcBef>
              <a:spcAft>
                <a:spcPts val="0"/>
              </a:spcAft>
              <a:buSzPts val="1700"/>
              <a:buNone/>
            </a:pPr>
            <a:r>
              <a:rPr lang="iw-IL" sz="1700" u="sng">
                <a:solidFill>
                  <a:srgbClr val="CD8D06"/>
                </a:solidFill>
                <a:latin typeface="Arial"/>
                <a:ea typeface="Arial"/>
                <a:cs typeface="Arial"/>
                <a:sym typeface="Arial"/>
                <a:hlinkClick r:id="rId3">
                  <a:extLst>
                    <a:ext uri="{A12FA001-AC4F-418D-AE19-62706E023703}">
                      <ahyp:hlinkClr val="tx"/>
                    </a:ext>
                  </a:extLst>
                </a:hlinkClick>
              </a:rPr>
              <a:t>תרגול רגש-מחשבה-התנהגות</a:t>
            </a:r>
            <a:endParaRPr sz="1700">
              <a:solidFill>
                <a:srgbClr val="CD8D06"/>
              </a:solidFill>
              <a:latin typeface="Arial"/>
              <a:ea typeface="Arial"/>
              <a:cs typeface="Arial"/>
              <a:sym typeface="Arial"/>
            </a:endParaRPr>
          </a:p>
          <a:p>
            <a:pPr indent="0" lvl="0" marL="0" rtl="1" algn="r">
              <a:lnSpc>
                <a:spcPct val="90000"/>
              </a:lnSpc>
              <a:spcBef>
                <a:spcPts val="700"/>
              </a:spcBef>
              <a:spcAft>
                <a:spcPts val="0"/>
              </a:spcAft>
              <a:buSzPts val="1700"/>
              <a:buNone/>
            </a:pPr>
            <a:r>
              <a:rPr lang="iw-IL" sz="1700">
                <a:solidFill>
                  <a:srgbClr val="CD8D06"/>
                </a:solidFill>
                <a:latin typeface="Arial"/>
                <a:ea typeface="Arial"/>
                <a:cs typeface="Arial"/>
                <a:sym typeface="Arial"/>
              </a:rPr>
              <a:t>שאלות שאפשר לדון בהן בעקבות התרגיל כדי לחבר  את הנושא לעולם התלמידים:</a:t>
            </a:r>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מתי התגובה היתה מתאימה לרגש?</a:t>
            </a:r>
            <a:endParaRPr sz="1700">
              <a:latin typeface="Arial"/>
              <a:ea typeface="Arial"/>
              <a:cs typeface="Arial"/>
              <a:sym typeface="Arial"/>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האם אפשר להגיב בדרכים שונות להתנהגויות שונות?</a:t>
            </a:r>
            <a:endParaRPr sz="1700">
              <a:latin typeface="Arial"/>
              <a:ea typeface="Arial"/>
              <a:cs typeface="Arial"/>
              <a:sym typeface="Arial"/>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כיצד נקבל תגובות שונות לאותם רגשות? שלנו.?של אחרים? </a:t>
            </a:r>
            <a:endParaRPr sz="1700">
              <a:latin typeface="Arial"/>
              <a:ea typeface="Arial"/>
              <a:cs typeface="Arial"/>
              <a:sym typeface="Arial"/>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איזה ערך זה דורש מאיתנו?</a:t>
            </a:r>
            <a:endParaRPr sz="1700">
              <a:latin typeface="Arial"/>
              <a:ea typeface="Arial"/>
              <a:cs typeface="Arial"/>
              <a:sym typeface="Arial"/>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האם הייתם משנים משהו בדיעבד בתגובה שלכם לאירוע שתארתם? </a:t>
            </a:r>
            <a:endParaRPr sz="1700">
              <a:latin typeface="Arial"/>
              <a:ea typeface="Arial"/>
              <a:cs typeface="Arial"/>
              <a:sym typeface="Arial"/>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איזו תובנה אתם לוקחים לחייכם מהתרגיל הזה?</a:t>
            </a:r>
            <a:endParaRPr sz="1700">
              <a:latin typeface="Arial"/>
              <a:ea typeface="Arial"/>
              <a:cs typeface="Arial"/>
              <a:sym typeface="Arial"/>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 </a:t>
            </a:r>
            <a:endParaRPr sz="1700">
              <a:latin typeface="Arial"/>
              <a:ea typeface="Arial"/>
              <a:cs typeface="Arial"/>
              <a:sym typeface="Arial"/>
            </a:endParaRPr>
          </a:p>
          <a:p>
            <a:pPr indent="0" lvl="0" marL="0" rtl="1" algn="r">
              <a:lnSpc>
                <a:spcPct val="90000"/>
              </a:lnSpc>
              <a:spcBef>
                <a:spcPts val="700"/>
              </a:spcBef>
              <a:spcAft>
                <a:spcPts val="0"/>
              </a:spcAft>
              <a:buSzPts val="1700"/>
              <a:buNone/>
            </a:pPr>
            <a:r>
              <a:t/>
            </a:r>
            <a:endParaRPr sz="1700">
              <a:solidFill>
                <a:srgbClr val="CD8D06"/>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3"/>
          <p:cNvSpPr txBox="1"/>
          <p:nvPr>
            <p:ph type="title"/>
          </p:nvPr>
        </p:nvSpPr>
        <p:spPr>
          <a:xfrm>
            <a:off x="1827666" y="527293"/>
            <a:ext cx="11160000" cy="720000"/>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rgbClr val="C00000"/>
              </a:buClr>
              <a:buSzPts val="2800"/>
              <a:buFont typeface="Arial"/>
              <a:buNone/>
            </a:pPr>
            <a:r>
              <a:rPr lang="iw-IL" sz="2800">
                <a:solidFill>
                  <a:srgbClr val="C00000"/>
                </a:solidFill>
                <a:latin typeface="Arial"/>
                <a:ea typeface="Arial"/>
                <a:cs typeface="Arial"/>
                <a:sym typeface="Arial"/>
              </a:rPr>
              <a:t>לפניכם רשימת רגשות – האם ניתן למיין אותם וכיצד?</a:t>
            </a:r>
            <a:endParaRPr/>
          </a:p>
        </p:txBody>
      </p:sp>
      <p:sp>
        <p:nvSpPr>
          <p:cNvPr id="226" name="Google Shape;226;p13"/>
          <p:cNvSpPr txBox="1"/>
          <p:nvPr>
            <p:ph idx="1" type="body"/>
          </p:nvPr>
        </p:nvSpPr>
        <p:spPr>
          <a:xfrm>
            <a:off x="3274099" y="1635899"/>
            <a:ext cx="6912707" cy="3820743"/>
          </a:xfrm>
          <a:prstGeom prst="rect">
            <a:avLst/>
          </a:prstGeom>
          <a:solidFill>
            <a:schemeClr val="lt1"/>
          </a:solidFill>
          <a:ln cap="flat" cmpd="sng" w="12700">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76200" rtl="1" algn="r">
              <a:lnSpc>
                <a:spcPct val="110000"/>
              </a:lnSpc>
              <a:spcBef>
                <a:spcPts val="0"/>
              </a:spcBef>
              <a:spcAft>
                <a:spcPts val="0"/>
              </a:spcAft>
              <a:buSzPts val="3200"/>
              <a:buNone/>
            </a:pPr>
            <a:r>
              <a:rPr lang="iw-IL" sz="3200">
                <a:solidFill>
                  <a:schemeClr val="dk1"/>
                </a:solidFill>
                <a:latin typeface="Arial"/>
                <a:ea typeface="Arial"/>
                <a:cs typeface="Arial"/>
                <a:sym typeface="Arial"/>
              </a:rPr>
              <a:t>קבלה,  שלווה,  עניין,  כעס,  גועל, עצבות,  מטרד, הפתעה, פחד, אמון,  אושר, שיעמום,  עניין, ציפייה, חשש, מהורהר, אהבה,  חרטה,  אופטימיות,  כניעות, זילזול, יראת כבוד,  תוקפנות</a:t>
            </a:r>
            <a:endParaRPr/>
          </a:p>
        </p:txBody>
      </p:sp>
      <p:pic>
        <p:nvPicPr>
          <p:cNvPr id="227" name="Google Shape;227;p13"/>
          <p:cNvPicPr preferRelativeResize="0"/>
          <p:nvPr/>
        </p:nvPicPr>
        <p:blipFill rotWithShape="1">
          <a:blip r:embed="rId3">
            <a:alphaModFix/>
          </a:blip>
          <a:srcRect b="0" l="0" r="0" t="0"/>
          <a:stretch/>
        </p:blipFill>
        <p:spPr>
          <a:xfrm rot="781183">
            <a:off x="901247" y="1820793"/>
            <a:ext cx="1852839" cy="1852839"/>
          </a:xfrm>
          <a:prstGeom prst="rect">
            <a:avLst/>
          </a:prstGeom>
          <a:noFill/>
          <a:ln>
            <a:noFill/>
          </a:ln>
          <a:effectLst>
            <a:outerShdw blurRad="292100" rotWithShape="0" algn="tl" dir="2700000" dist="139700">
              <a:srgbClr val="333333">
                <a:alpha val="64705"/>
              </a:srgbClr>
            </a:outerShdw>
          </a:effectLst>
        </p:spPr>
      </p:pic>
      <p:pic>
        <p:nvPicPr>
          <p:cNvPr id="228" name="Google Shape;228;p13"/>
          <p:cNvPicPr preferRelativeResize="0"/>
          <p:nvPr/>
        </p:nvPicPr>
        <p:blipFill rotWithShape="1">
          <a:blip r:embed="rId4">
            <a:alphaModFix/>
          </a:blip>
          <a:srcRect b="0" l="0" r="0" t="0"/>
          <a:stretch/>
        </p:blipFill>
        <p:spPr>
          <a:xfrm rot="-1227070">
            <a:off x="781280" y="3658040"/>
            <a:ext cx="1735054" cy="1735054"/>
          </a:xfrm>
          <a:prstGeom prst="rect">
            <a:avLst/>
          </a:prstGeom>
          <a:noFill/>
          <a:ln>
            <a:noFill/>
          </a:ln>
          <a:effectLst>
            <a:outerShdw blurRad="292100" rotWithShape="0" algn="tl" dir="2700000" dist="139700">
              <a:srgbClr val="333333">
                <a:alpha val="64705"/>
              </a:srgbClr>
            </a:outerShdw>
          </a:effectLst>
        </p:spPr>
      </p:pic>
      <p:sp>
        <p:nvSpPr>
          <p:cNvPr id="229" name="Google Shape;229;p13"/>
          <p:cNvSpPr/>
          <p:nvPr/>
        </p:nvSpPr>
        <p:spPr>
          <a:xfrm>
            <a:off x="5062272" y="5641537"/>
            <a:ext cx="3995004"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w-IL" sz="3200">
                <a:solidFill>
                  <a:srgbClr val="CD8D06"/>
                </a:solidFill>
                <a:latin typeface="Arial"/>
                <a:ea typeface="Arial"/>
                <a:cs typeface="Arial"/>
                <a:sym typeface="Arial"/>
              </a:rPr>
              <a:t>נחזור למיון הזה בהמשך...</a:t>
            </a:r>
            <a:endParaRPr/>
          </a:p>
        </p:txBody>
      </p:sp>
      <p:sp>
        <p:nvSpPr>
          <p:cNvPr id="230" name="Google Shape;230;p13"/>
          <p:cNvSpPr/>
          <p:nvPr/>
        </p:nvSpPr>
        <p:spPr>
          <a:xfrm rot="871814">
            <a:off x="838572" y="2541165"/>
            <a:ext cx="110318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w-IL" sz="3600">
                <a:solidFill>
                  <a:srgbClr val="FEDBA1"/>
                </a:solidFill>
                <a:latin typeface="Gill Sans"/>
                <a:ea typeface="Gill Sans"/>
                <a:cs typeface="Gill Sans"/>
                <a:sym typeface="Gill Sans"/>
              </a:rPr>
              <a:t>איך?</a:t>
            </a:r>
            <a:endParaRPr/>
          </a:p>
        </p:txBody>
      </p:sp>
      <p:sp>
        <p:nvSpPr>
          <p:cNvPr id="231" name="Google Shape;231;p13"/>
          <p:cNvSpPr/>
          <p:nvPr/>
        </p:nvSpPr>
        <p:spPr>
          <a:xfrm rot="1639549">
            <a:off x="1376658" y="4294735"/>
            <a:ext cx="125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iw-IL" sz="2400">
                <a:solidFill>
                  <a:srgbClr val="FEDBA1"/>
                </a:solidFill>
                <a:latin typeface="Gill Sans"/>
                <a:ea typeface="Gill Sans"/>
                <a:cs typeface="Gill Sans"/>
                <a:sym typeface="Gill Sans"/>
              </a:rPr>
              <a:t>לפי מה?</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4"/>
          <p:cNvSpPr/>
          <p:nvPr>
            <p:ph idx="2" type="pic"/>
          </p:nvPr>
        </p:nvSpPr>
        <p:spPr>
          <a:xfrm>
            <a:off x="283464" y="0"/>
            <a:ext cx="7355585" cy="6857999"/>
          </a:xfrm>
          <a:prstGeom prst="rect">
            <a:avLst/>
          </a:prstGeom>
          <a:noFill/>
          <a:ln>
            <a:noFill/>
          </a:ln>
        </p:spPr>
        <p:txBody>
          <a:bodyPr anchorCtr="0" anchor="t" bIns="45700" lIns="91425" spcFirstLastPara="1" rIns="91425" wrap="square" tIns="45700">
            <a:noAutofit/>
          </a:bodyPr>
          <a:lstStyle/>
          <a:p>
            <a:pPr indent="0" lvl="0" marL="0" rtl="0" algn="l">
              <a:spcBef>
                <a:spcPts val="700"/>
              </a:spcBef>
              <a:spcAft>
                <a:spcPts val="0"/>
              </a:spcAft>
              <a:buNone/>
            </a:pPr>
            <a:r>
              <a:t/>
            </a:r>
            <a:endParaRPr/>
          </a:p>
        </p:txBody>
      </p:sp>
      <p:sp>
        <p:nvSpPr>
          <p:cNvPr id="237" name="Google Shape;237;p14"/>
          <p:cNvSpPr txBox="1"/>
          <p:nvPr>
            <p:ph type="title"/>
          </p:nvPr>
        </p:nvSpPr>
        <p:spPr>
          <a:xfrm>
            <a:off x="8337883" y="457200"/>
            <a:ext cx="3092117" cy="1196670"/>
          </a:xfrm>
          <a:prstGeom prst="rect">
            <a:avLst/>
          </a:prstGeom>
          <a:noFill/>
          <a:ln>
            <a:noFill/>
          </a:ln>
        </p:spPr>
        <p:txBody>
          <a:bodyPr anchorCtr="0" anchor="b" bIns="45700" lIns="91425" spcFirstLastPara="1" rIns="91425" wrap="square" tIns="45700">
            <a:normAutofit/>
          </a:bodyPr>
          <a:lstStyle/>
          <a:p>
            <a:pPr indent="0" lvl="0" marL="0" rtl="1" algn="l">
              <a:lnSpc>
                <a:spcPct val="100000"/>
              </a:lnSpc>
              <a:spcBef>
                <a:spcPts val="0"/>
              </a:spcBef>
              <a:spcAft>
                <a:spcPts val="0"/>
              </a:spcAft>
              <a:buClr>
                <a:schemeClr val="accent1"/>
              </a:buClr>
              <a:buSzPts val="2160"/>
              <a:buFont typeface="Arial"/>
              <a:buNone/>
            </a:pPr>
            <a:r>
              <a:rPr lang="iw-IL" sz="2160">
                <a:latin typeface="Arial"/>
                <a:ea typeface="Arial"/>
                <a:cs typeface="Arial"/>
                <a:sym typeface="Arial"/>
              </a:rPr>
              <a:t>מודל צבעי היסוד של פלוצ'יק</a:t>
            </a:r>
            <a:r>
              <a:rPr lang="iw-IL" sz="1710">
                <a:latin typeface="Arial"/>
                <a:ea typeface="Arial"/>
                <a:cs typeface="Arial"/>
                <a:sym typeface="Arial"/>
              </a:rPr>
              <a:t> </a:t>
            </a:r>
            <a:r>
              <a:rPr lang="iw-IL" sz="1440">
                <a:latin typeface="Arial"/>
                <a:ea typeface="Arial"/>
                <a:cs typeface="Arial"/>
                <a:sym typeface="Arial"/>
              </a:rPr>
              <a:t>PLUCHIK 1982</a:t>
            </a:r>
            <a:br>
              <a:rPr lang="iw-IL" sz="1710">
                <a:latin typeface="Arial"/>
                <a:ea typeface="Arial"/>
                <a:cs typeface="Arial"/>
                <a:sym typeface="Arial"/>
              </a:rPr>
            </a:br>
            <a:r>
              <a:rPr lang="iw-IL" sz="1710"/>
              <a:t> </a:t>
            </a:r>
            <a:endParaRPr/>
          </a:p>
        </p:txBody>
      </p:sp>
      <p:sp>
        <p:nvSpPr>
          <p:cNvPr id="238" name="Google Shape;238;p14"/>
          <p:cNvSpPr txBox="1"/>
          <p:nvPr>
            <p:ph idx="1" type="body"/>
          </p:nvPr>
        </p:nvSpPr>
        <p:spPr>
          <a:xfrm>
            <a:off x="8337883" y="1741336"/>
            <a:ext cx="3508976" cy="4164164"/>
          </a:xfrm>
          <a:prstGeom prst="rect">
            <a:avLst/>
          </a:prstGeom>
          <a:noFill/>
          <a:ln>
            <a:noFill/>
          </a:ln>
        </p:spPr>
        <p:txBody>
          <a:bodyPr anchorCtr="0" anchor="t" bIns="45700" lIns="91425" spcFirstLastPara="1" rIns="91425" wrap="square" tIns="45700">
            <a:noAutofit/>
          </a:bodyPr>
          <a:lstStyle/>
          <a:p>
            <a:pPr indent="0" lvl="0" marL="0" rtl="1" algn="r">
              <a:lnSpc>
                <a:spcPct val="120000"/>
              </a:lnSpc>
              <a:spcBef>
                <a:spcPts val="0"/>
              </a:spcBef>
              <a:spcAft>
                <a:spcPts val="0"/>
              </a:spcAft>
              <a:buSzPts val="1800"/>
              <a:buNone/>
            </a:pPr>
            <a:r>
              <a:rPr b="1" lang="iw-IL" sz="1800">
                <a:solidFill>
                  <a:srgbClr val="C00000"/>
                </a:solidFill>
                <a:latin typeface="Arial"/>
                <a:ea typeface="Arial"/>
                <a:cs typeface="Arial"/>
                <a:sym typeface="Arial"/>
              </a:rPr>
              <a:t>החוקר רוברט פלוצ'יק מיין רגשות!</a:t>
            </a:r>
            <a:endParaRPr/>
          </a:p>
          <a:p>
            <a:pPr indent="0" lvl="0" marL="0" rtl="1" algn="r">
              <a:lnSpc>
                <a:spcPct val="120000"/>
              </a:lnSpc>
              <a:spcBef>
                <a:spcPts val="1200"/>
              </a:spcBef>
              <a:spcAft>
                <a:spcPts val="0"/>
              </a:spcAft>
              <a:buSzPts val="1800"/>
              <a:buNone/>
            </a:pPr>
            <a:r>
              <a:rPr lang="iw-IL" sz="1800">
                <a:solidFill>
                  <a:schemeClr val="lt1"/>
                </a:solidFill>
                <a:latin typeface="Arial"/>
                <a:ea typeface="Arial"/>
                <a:cs typeface="Arial"/>
                <a:sym typeface="Arial"/>
              </a:rPr>
              <a:t>פלוצ'יק טען כי קיימת קבוצה מצומצמת </a:t>
            </a:r>
            <a:br>
              <a:rPr lang="iw-IL" sz="1800">
                <a:solidFill>
                  <a:schemeClr val="lt1"/>
                </a:solidFill>
                <a:latin typeface="Arial"/>
                <a:ea typeface="Arial"/>
                <a:cs typeface="Arial"/>
                <a:sym typeface="Arial"/>
              </a:rPr>
            </a:br>
            <a:r>
              <a:rPr lang="iw-IL" sz="1800">
                <a:solidFill>
                  <a:schemeClr val="lt1"/>
                </a:solidFill>
                <a:latin typeface="Arial"/>
                <a:ea typeface="Arial"/>
                <a:cs typeface="Arial"/>
                <a:sym typeface="Arial"/>
              </a:rPr>
              <a:t>של </a:t>
            </a:r>
            <a:r>
              <a:rPr b="1" lang="iw-IL" sz="1800">
                <a:solidFill>
                  <a:srgbClr val="C00000"/>
                </a:solidFill>
                <a:latin typeface="Arial"/>
                <a:ea typeface="Arial"/>
                <a:cs typeface="Arial"/>
                <a:sym typeface="Arial"/>
              </a:rPr>
              <a:t>שמונה רגשות בסיסיים</a:t>
            </a:r>
            <a:r>
              <a:rPr lang="iw-IL"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0" lvl="0" marL="0" rtl="1" algn="r">
              <a:lnSpc>
                <a:spcPct val="120000"/>
              </a:lnSpc>
              <a:spcBef>
                <a:spcPts val="1200"/>
              </a:spcBef>
              <a:spcAft>
                <a:spcPts val="0"/>
              </a:spcAft>
              <a:buSzPts val="1800"/>
              <a:buNone/>
            </a:pPr>
            <a:r>
              <a:rPr lang="iw-IL" sz="1800">
                <a:solidFill>
                  <a:schemeClr val="lt1"/>
                </a:solidFill>
                <a:latin typeface="Arial"/>
                <a:ea typeface="Arial"/>
                <a:cs typeface="Arial"/>
                <a:sym typeface="Arial"/>
              </a:rPr>
              <a:t>את שמונה הרגשות חילק פלוצ'יק </a:t>
            </a:r>
            <a:br>
              <a:rPr lang="iw-IL" sz="1800">
                <a:solidFill>
                  <a:schemeClr val="lt1"/>
                </a:solidFill>
                <a:latin typeface="Arial"/>
                <a:ea typeface="Arial"/>
                <a:cs typeface="Arial"/>
                <a:sym typeface="Arial"/>
              </a:rPr>
            </a:br>
            <a:r>
              <a:rPr lang="iw-IL" sz="1800">
                <a:solidFill>
                  <a:schemeClr val="lt1"/>
                </a:solidFill>
                <a:latin typeface="Arial"/>
                <a:ea typeface="Arial"/>
                <a:cs typeface="Arial"/>
                <a:sym typeface="Arial"/>
              </a:rPr>
              <a:t>לארבעה זוגות של רגשות ניגודיים</a:t>
            </a:r>
            <a:r>
              <a:rPr lang="iw-IL" sz="1800">
                <a:solidFill>
                  <a:srgbClr val="000000"/>
                </a:solidFill>
                <a:latin typeface="Arial"/>
                <a:ea typeface="Arial"/>
                <a:cs typeface="Arial"/>
                <a:sym typeface="Arial"/>
              </a:rPr>
              <a:t>.</a:t>
            </a:r>
            <a:br>
              <a:rPr lang="iw-IL" sz="1800">
                <a:solidFill>
                  <a:srgbClr val="000000"/>
                </a:solidFill>
                <a:latin typeface="Arial"/>
                <a:ea typeface="Arial"/>
                <a:cs typeface="Arial"/>
                <a:sym typeface="Arial"/>
              </a:rPr>
            </a:br>
            <a:r>
              <a:rPr lang="iw-IL" sz="1800">
                <a:solidFill>
                  <a:srgbClr val="000000"/>
                </a:solidFill>
                <a:latin typeface="Arial"/>
                <a:ea typeface="Arial"/>
                <a:cs typeface="Arial"/>
                <a:sym typeface="Arial"/>
              </a:rPr>
              <a:t>            </a:t>
            </a:r>
            <a:r>
              <a:rPr b="1" lang="iw-IL" sz="1800">
                <a:solidFill>
                  <a:srgbClr val="FFC000"/>
                </a:solidFill>
                <a:latin typeface="Arial"/>
                <a:ea typeface="Arial"/>
                <a:cs typeface="Arial"/>
                <a:sym typeface="Arial"/>
              </a:rPr>
              <a:t>התלהבות</a:t>
            </a:r>
            <a:r>
              <a:rPr lang="iw-IL" sz="1800">
                <a:solidFill>
                  <a:srgbClr val="000000"/>
                </a:solidFill>
                <a:latin typeface="Arial"/>
                <a:ea typeface="Arial"/>
                <a:cs typeface="Arial"/>
                <a:sym typeface="Arial"/>
              </a:rPr>
              <a:t> </a:t>
            </a:r>
            <a:r>
              <a:rPr lang="iw-IL" sz="1800">
                <a:solidFill>
                  <a:schemeClr val="lt1"/>
                </a:solidFill>
                <a:latin typeface="Arial"/>
                <a:ea typeface="Arial"/>
                <a:cs typeface="Arial"/>
                <a:sym typeface="Arial"/>
              </a:rPr>
              <a:t>מול</a:t>
            </a:r>
            <a:r>
              <a:rPr lang="iw-IL" sz="1800">
                <a:solidFill>
                  <a:srgbClr val="000000"/>
                </a:solidFill>
                <a:latin typeface="Arial"/>
                <a:ea typeface="Arial"/>
                <a:cs typeface="Arial"/>
                <a:sym typeface="Arial"/>
              </a:rPr>
              <a:t> </a:t>
            </a:r>
            <a:r>
              <a:rPr b="1" lang="iw-IL" sz="1800">
                <a:latin typeface="Arial"/>
                <a:ea typeface="Arial"/>
                <a:cs typeface="Arial"/>
                <a:sym typeface="Arial"/>
              </a:rPr>
              <a:t>יגון</a:t>
            </a:r>
            <a:endParaRPr/>
          </a:p>
          <a:p>
            <a:pPr indent="0" lvl="0" marL="76200" rtl="1" algn="r">
              <a:lnSpc>
                <a:spcPct val="120000"/>
              </a:lnSpc>
              <a:spcBef>
                <a:spcPts val="1200"/>
              </a:spcBef>
              <a:spcAft>
                <a:spcPts val="0"/>
              </a:spcAft>
              <a:buSzPts val="1800"/>
              <a:buNone/>
            </a:pPr>
            <a:r>
              <a:rPr b="1" lang="iw-IL" sz="1800">
                <a:solidFill>
                  <a:srgbClr val="000000"/>
                </a:solidFill>
                <a:latin typeface="Arial"/>
                <a:ea typeface="Arial"/>
                <a:cs typeface="Arial"/>
                <a:sym typeface="Arial"/>
              </a:rPr>
              <a:t>            </a:t>
            </a:r>
            <a:r>
              <a:rPr b="1" lang="iw-IL" sz="1800">
                <a:solidFill>
                  <a:srgbClr val="00B050"/>
                </a:solidFill>
                <a:latin typeface="Arial"/>
                <a:ea typeface="Arial"/>
                <a:cs typeface="Arial"/>
                <a:sym typeface="Arial"/>
              </a:rPr>
              <a:t>הערצה</a:t>
            </a:r>
            <a:r>
              <a:rPr lang="iw-IL" sz="1800">
                <a:solidFill>
                  <a:srgbClr val="000000"/>
                </a:solidFill>
                <a:latin typeface="Arial"/>
                <a:ea typeface="Arial"/>
                <a:cs typeface="Arial"/>
                <a:sym typeface="Arial"/>
              </a:rPr>
              <a:t> </a:t>
            </a:r>
            <a:r>
              <a:rPr lang="iw-IL" sz="1800">
                <a:solidFill>
                  <a:schemeClr val="lt1"/>
                </a:solidFill>
                <a:latin typeface="Arial"/>
                <a:ea typeface="Arial"/>
                <a:cs typeface="Arial"/>
                <a:sym typeface="Arial"/>
              </a:rPr>
              <a:t>מול</a:t>
            </a:r>
            <a:r>
              <a:rPr lang="iw-IL" sz="1800">
                <a:solidFill>
                  <a:srgbClr val="000000"/>
                </a:solidFill>
                <a:latin typeface="Arial"/>
                <a:ea typeface="Arial"/>
                <a:cs typeface="Arial"/>
                <a:sym typeface="Arial"/>
              </a:rPr>
              <a:t> </a:t>
            </a:r>
            <a:r>
              <a:rPr b="1" lang="iw-IL" sz="1800">
                <a:solidFill>
                  <a:srgbClr val="CC00FF"/>
                </a:solidFill>
                <a:latin typeface="Arial"/>
                <a:ea typeface="Arial"/>
                <a:cs typeface="Arial"/>
                <a:sym typeface="Arial"/>
              </a:rPr>
              <a:t>תיעוב </a:t>
            </a:r>
            <a:endParaRPr/>
          </a:p>
          <a:p>
            <a:pPr indent="0" lvl="0" marL="76200" rtl="1" algn="r">
              <a:lnSpc>
                <a:spcPct val="120000"/>
              </a:lnSpc>
              <a:spcBef>
                <a:spcPts val="1200"/>
              </a:spcBef>
              <a:spcAft>
                <a:spcPts val="0"/>
              </a:spcAft>
              <a:buSzPts val="1800"/>
              <a:buNone/>
            </a:pPr>
            <a:r>
              <a:rPr lang="iw-IL" sz="1800">
                <a:solidFill>
                  <a:srgbClr val="000000"/>
                </a:solidFill>
                <a:latin typeface="Arial"/>
                <a:ea typeface="Arial"/>
                <a:cs typeface="Arial"/>
                <a:sym typeface="Arial"/>
              </a:rPr>
              <a:t>           </a:t>
            </a:r>
            <a:r>
              <a:rPr b="1" lang="iw-IL" sz="1800">
                <a:solidFill>
                  <a:srgbClr val="006600"/>
                </a:solidFill>
                <a:latin typeface="Arial"/>
                <a:ea typeface="Arial"/>
                <a:cs typeface="Arial"/>
                <a:sym typeface="Arial"/>
              </a:rPr>
              <a:t>אימה</a:t>
            </a:r>
            <a:r>
              <a:rPr lang="iw-IL" sz="1800">
                <a:solidFill>
                  <a:srgbClr val="000000"/>
                </a:solidFill>
                <a:latin typeface="Arial"/>
                <a:ea typeface="Arial"/>
                <a:cs typeface="Arial"/>
                <a:sym typeface="Arial"/>
              </a:rPr>
              <a:t> </a:t>
            </a:r>
            <a:r>
              <a:rPr lang="iw-IL" sz="1800">
                <a:solidFill>
                  <a:schemeClr val="lt1"/>
                </a:solidFill>
                <a:latin typeface="Arial"/>
                <a:ea typeface="Arial"/>
                <a:cs typeface="Arial"/>
                <a:sym typeface="Arial"/>
              </a:rPr>
              <a:t>מול</a:t>
            </a:r>
            <a:r>
              <a:rPr lang="iw-IL" sz="1800">
                <a:solidFill>
                  <a:srgbClr val="000000"/>
                </a:solidFill>
                <a:latin typeface="Arial"/>
                <a:ea typeface="Arial"/>
                <a:cs typeface="Arial"/>
                <a:sym typeface="Arial"/>
              </a:rPr>
              <a:t> </a:t>
            </a:r>
            <a:r>
              <a:rPr b="1" lang="iw-IL" sz="1800">
                <a:solidFill>
                  <a:srgbClr val="FF0000"/>
                </a:solidFill>
                <a:latin typeface="Arial"/>
                <a:ea typeface="Arial"/>
                <a:cs typeface="Arial"/>
                <a:sym typeface="Arial"/>
              </a:rPr>
              <a:t>זעם</a:t>
            </a:r>
            <a:endParaRPr/>
          </a:p>
          <a:p>
            <a:pPr indent="0" lvl="0" marL="76200" rtl="1" algn="r">
              <a:lnSpc>
                <a:spcPct val="120000"/>
              </a:lnSpc>
              <a:spcBef>
                <a:spcPts val="1200"/>
              </a:spcBef>
              <a:spcAft>
                <a:spcPts val="0"/>
              </a:spcAft>
              <a:buSzPts val="1800"/>
              <a:buNone/>
            </a:pPr>
            <a:r>
              <a:rPr lang="iw-IL" sz="1800">
                <a:solidFill>
                  <a:srgbClr val="000000"/>
                </a:solidFill>
                <a:latin typeface="Arial"/>
                <a:ea typeface="Arial"/>
                <a:cs typeface="Arial"/>
                <a:sym typeface="Arial"/>
              </a:rPr>
              <a:t>           </a:t>
            </a:r>
            <a:r>
              <a:rPr b="1" lang="iw-IL" sz="1800">
                <a:solidFill>
                  <a:srgbClr val="0070C0"/>
                </a:solidFill>
                <a:latin typeface="Arial"/>
                <a:ea typeface="Arial"/>
                <a:cs typeface="Arial"/>
                <a:sym typeface="Arial"/>
              </a:rPr>
              <a:t>פליאה</a:t>
            </a:r>
            <a:r>
              <a:rPr lang="iw-IL" sz="1800">
                <a:solidFill>
                  <a:srgbClr val="000000"/>
                </a:solidFill>
                <a:latin typeface="Arial"/>
                <a:ea typeface="Arial"/>
                <a:cs typeface="Arial"/>
                <a:sym typeface="Arial"/>
              </a:rPr>
              <a:t> </a:t>
            </a:r>
            <a:r>
              <a:rPr lang="iw-IL" sz="1800">
                <a:solidFill>
                  <a:schemeClr val="lt1"/>
                </a:solidFill>
                <a:latin typeface="Arial"/>
                <a:ea typeface="Arial"/>
                <a:cs typeface="Arial"/>
                <a:sym typeface="Arial"/>
              </a:rPr>
              <a:t>מול</a:t>
            </a:r>
            <a:r>
              <a:rPr lang="iw-IL" sz="1800">
                <a:solidFill>
                  <a:srgbClr val="000000"/>
                </a:solidFill>
                <a:latin typeface="Arial"/>
                <a:ea typeface="Arial"/>
                <a:cs typeface="Arial"/>
                <a:sym typeface="Arial"/>
              </a:rPr>
              <a:t> </a:t>
            </a:r>
            <a:r>
              <a:rPr b="1" lang="iw-IL" sz="1800">
                <a:solidFill>
                  <a:srgbClr val="614958"/>
                </a:solidFill>
                <a:latin typeface="Arial"/>
                <a:ea typeface="Arial"/>
                <a:cs typeface="Arial"/>
                <a:sym typeface="Arial"/>
              </a:rPr>
              <a:t>דריכות</a:t>
            </a:r>
            <a:br>
              <a:rPr b="1" lang="iw-IL" sz="1800">
                <a:solidFill>
                  <a:srgbClr val="614958"/>
                </a:solidFill>
                <a:latin typeface="Arial"/>
                <a:ea typeface="Arial"/>
                <a:cs typeface="Arial"/>
                <a:sym typeface="Arial"/>
              </a:rPr>
            </a:br>
            <a:r>
              <a:rPr b="1" lang="iw-IL" sz="1800">
                <a:solidFill>
                  <a:srgbClr val="FFA515"/>
                </a:solidFill>
                <a:latin typeface="Arial"/>
                <a:ea typeface="Arial"/>
                <a:cs typeface="Arial"/>
                <a:sym typeface="Arial"/>
              </a:rPr>
              <a:t>ערבוב ביניהם מתאר רגשות נוספים</a:t>
            </a:r>
            <a:r>
              <a:rPr b="1" lang="iw-IL" sz="1800">
                <a:solidFill>
                  <a:srgbClr val="C00000"/>
                </a:solidFill>
                <a:latin typeface="Arial"/>
                <a:ea typeface="Arial"/>
                <a:cs typeface="Arial"/>
                <a:sym typeface="Arial"/>
              </a:rPr>
              <a:t>.</a:t>
            </a:r>
            <a:br>
              <a:rPr lang="iw-IL" sz="1800">
                <a:solidFill>
                  <a:srgbClr val="C00000"/>
                </a:solidFill>
                <a:latin typeface="Arial"/>
                <a:ea typeface="Arial"/>
                <a:cs typeface="Arial"/>
                <a:sym typeface="Arial"/>
              </a:rPr>
            </a:br>
            <a:endParaRPr sz="1800">
              <a:solidFill>
                <a:srgbClr val="C00000"/>
              </a:solidFill>
              <a:latin typeface="Arial"/>
              <a:ea typeface="Arial"/>
              <a:cs typeface="Arial"/>
              <a:sym typeface="Arial"/>
            </a:endParaRPr>
          </a:p>
        </p:txBody>
      </p:sp>
      <p:pic>
        <p:nvPicPr>
          <p:cNvPr id="239" name="Google Shape;239;p14"/>
          <p:cNvPicPr preferRelativeResize="0"/>
          <p:nvPr/>
        </p:nvPicPr>
        <p:blipFill rotWithShape="1">
          <a:blip r:embed="rId3">
            <a:alphaModFix/>
          </a:blip>
          <a:srcRect b="0" l="0" r="0" t="0"/>
          <a:stretch/>
        </p:blipFill>
        <p:spPr>
          <a:xfrm>
            <a:off x="1639015" y="1055535"/>
            <a:ext cx="4976937" cy="4879350"/>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5"/>
          <p:cNvSpPr/>
          <p:nvPr>
            <p:ph idx="2" type="pic"/>
          </p:nvPr>
        </p:nvSpPr>
        <p:spPr>
          <a:xfrm>
            <a:off x="283464" y="0"/>
            <a:ext cx="7355585" cy="6857999"/>
          </a:xfrm>
          <a:prstGeom prst="rect">
            <a:avLst/>
          </a:prstGeom>
          <a:noFill/>
          <a:ln>
            <a:noFill/>
          </a:ln>
        </p:spPr>
        <p:txBody>
          <a:bodyPr anchorCtr="0" anchor="t" bIns="45700" lIns="91425" spcFirstLastPara="1" rIns="91425" wrap="square" tIns="45700">
            <a:noAutofit/>
          </a:bodyPr>
          <a:lstStyle/>
          <a:p>
            <a:pPr indent="0" lvl="0" marL="0" rtl="0" algn="l">
              <a:spcBef>
                <a:spcPts val="700"/>
              </a:spcBef>
              <a:spcAft>
                <a:spcPts val="0"/>
              </a:spcAft>
              <a:buNone/>
            </a:pPr>
            <a:r>
              <a:t/>
            </a:r>
            <a:endParaRPr/>
          </a:p>
        </p:txBody>
      </p:sp>
      <p:sp>
        <p:nvSpPr>
          <p:cNvPr id="245" name="Google Shape;245;p15"/>
          <p:cNvSpPr txBox="1"/>
          <p:nvPr>
            <p:ph type="title"/>
          </p:nvPr>
        </p:nvSpPr>
        <p:spPr>
          <a:xfrm>
            <a:off x="8086891" y="241423"/>
            <a:ext cx="3688279" cy="1196670"/>
          </a:xfrm>
          <a:prstGeom prst="rect">
            <a:avLst/>
          </a:prstGeom>
          <a:noFill/>
          <a:ln>
            <a:noFill/>
          </a:ln>
        </p:spPr>
        <p:txBody>
          <a:bodyPr anchorCtr="0" anchor="b" bIns="45700" lIns="91425" spcFirstLastPara="1" rIns="91425" wrap="square" tIns="45700">
            <a:noAutofit/>
          </a:bodyPr>
          <a:lstStyle/>
          <a:p>
            <a:pPr indent="0" lvl="0" marL="0" rtl="1" algn="l">
              <a:lnSpc>
                <a:spcPct val="100000"/>
              </a:lnSpc>
              <a:spcBef>
                <a:spcPts val="0"/>
              </a:spcBef>
              <a:spcAft>
                <a:spcPts val="0"/>
              </a:spcAft>
              <a:buClr>
                <a:srgbClr val="FF0000"/>
              </a:buClr>
              <a:buSzPts val="3200"/>
              <a:buFont typeface="Arial"/>
              <a:buNone/>
            </a:pPr>
            <a:r>
              <a:rPr lang="iw-IL" sz="3200">
                <a:solidFill>
                  <a:srgbClr val="FF0000"/>
                </a:solidFill>
                <a:latin typeface="Arial"/>
                <a:ea typeface="Arial"/>
                <a:cs typeface="Arial"/>
                <a:sym typeface="Arial"/>
              </a:rPr>
              <a:t>תיאור הרגש ע"פ עוצמת הרגש</a:t>
            </a:r>
            <a:endParaRPr/>
          </a:p>
        </p:txBody>
      </p:sp>
      <p:sp>
        <p:nvSpPr>
          <p:cNvPr id="246" name="Google Shape;246;p15"/>
          <p:cNvSpPr txBox="1"/>
          <p:nvPr>
            <p:ph idx="1" type="body"/>
          </p:nvPr>
        </p:nvSpPr>
        <p:spPr>
          <a:xfrm>
            <a:off x="8337883" y="1741336"/>
            <a:ext cx="3092117" cy="4164164"/>
          </a:xfrm>
          <a:prstGeom prst="rect">
            <a:avLst/>
          </a:prstGeom>
          <a:noFill/>
          <a:ln>
            <a:noFill/>
          </a:ln>
        </p:spPr>
        <p:txBody>
          <a:bodyPr anchorCtr="0" anchor="t" bIns="45700" lIns="91425" spcFirstLastPara="1" rIns="91425" wrap="square" tIns="45700">
            <a:normAutofit/>
          </a:bodyPr>
          <a:lstStyle/>
          <a:p>
            <a:pPr indent="0" lvl="0" marL="0" rtl="1" algn="r">
              <a:lnSpc>
                <a:spcPct val="120000"/>
              </a:lnSpc>
              <a:spcBef>
                <a:spcPts val="0"/>
              </a:spcBef>
              <a:spcAft>
                <a:spcPts val="0"/>
              </a:spcAft>
              <a:buSzPts val="1600"/>
              <a:buNone/>
            </a:pPr>
            <a:r>
              <a:t/>
            </a:r>
            <a:endParaRPr/>
          </a:p>
        </p:txBody>
      </p:sp>
      <p:sp>
        <p:nvSpPr>
          <p:cNvPr id="247" name="Google Shape;247;p15"/>
          <p:cNvSpPr txBox="1"/>
          <p:nvPr/>
        </p:nvSpPr>
        <p:spPr>
          <a:xfrm>
            <a:off x="5967914" y="1888700"/>
            <a:ext cx="5642710" cy="34778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iw-IL" sz="2000">
                <a:solidFill>
                  <a:schemeClr val="lt2"/>
                </a:solidFill>
                <a:latin typeface="Arial"/>
                <a:ea typeface="Arial"/>
                <a:cs typeface="Arial"/>
                <a:sym typeface="Arial"/>
              </a:rPr>
              <a:t>בגלגל רגשות היסוד של פלוצ'יק,</a:t>
            </a:r>
            <a:br>
              <a:rPr lang="iw-IL" sz="2000">
                <a:solidFill>
                  <a:schemeClr val="lt2"/>
                </a:solidFill>
                <a:latin typeface="Arial"/>
                <a:ea typeface="Arial"/>
                <a:cs typeface="Arial"/>
                <a:sym typeface="Arial"/>
              </a:rPr>
            </a:br>
            <a:r>
              <a:rPr lang="iw-IL" sz="2000">
                <a:solidFill>
                  <a:schemeClr val="lt2"/>
                </a:solidFill>
                <a:latin typeface="Arial"/>
                <a:ea typeface="Arial"/>
                <a:cs typeface="Arial"/>
                <a:sym typeface="Arial"/>
              </a:rPr>
              <a:t>הגוון הכהה הנמצא בבסיס החרוט משקף </a:t>
            </a:r>
            <a:endParaRPr sz="2000">
              <a:solidFill>
                <a:schemeClr val="lt2"/>
              </a:solidFill>
              <a:latin typeface="Arial"/>
              <a:ea typeface="Arial"/>
              <a:cs typeface="Arial"/>
              <a:sym typeface="Arial"/>
            </a:endParaRPr>
          </a:p>
          <a:p>
            <a:pPr indent="0" lvl="0" marL="0" marR="0" rtl="0" algn="r">
              <a:spcBef>
                <a:spcPts val="0"/>
              </a:spcBef>
              <a:spcAft>
                <a:spcPts val="0"/>
              </a:spcAft>
              <a:buNone/>
            </a:pPr>
            <a:r>
              <a:rPr lang="iw-IL" sz="2000">
                <a:solidFill>
                  <a:schemeClr val="lt2"/>
                </a:solidFill>
                <a:latin typeface="Arial"/>
                <a:ea typeface="Arial"/>
                <a:cs typeface="Arial"/>
                <a:sym typeface="Arial"/>
              </a:rPr>
              <a:t>עוצמה חזקה של הרגש, </a:t>
            </a:r>
            <a:br>
              <a:rPr lang="iw-IL" sz="2000">
                <a:solidFill>
                  <a:schemeClr val="lt2"/>
                </a:solidFill>
                <a:latin typeface="Arial"/>
                <a:ea typeface="Arial"/>
                <a:cs typeface="Arial"/>
                <a:sym typeface="Arial"/>
              </a:rPr>
            </a:br>
            <a:r>
              <a:rPr lang="iw-IL" sz="2000">
                <a:solidFill>
                  <a:schemeClr val="lt2"/>
                </a:solidFill>
                <a:latin typeface="Arial"/>
                <a:ea typeface="Arial"/>
                <a:cs typeface="Arial"/>
                <a:sym typeface="Arial"/>
              </a:rPr>
              <a:t>וככל שהעוצמה יורדת הצבע </a:t>
            </a:r>
            <a:br>
              <a:rPr lang="iw-IL" sz="2000">
                <a:solidFill>
                  <a:schemeClr val="lt2"/>
                </a:solidFill>
                <a:latin typeface="Arial"/>
                <a:ea typeface="Arial"/>
                <a:cs typeface="Arial"/>
                <a:sym typeface="Arial"/>
              </a:rPr>
            </a:br>
            <a:r>
              <a:rPr lang="iw-IL" sz="2000">
                <a:solidFill>
                  <a:schemeClr val="lt2"/>
                </a:solidFill>
                <a:latin typeface="Arial"/>
                <a:ea typeface="Arial"/>
                <a:cs typeface="Arial"/>
                <a:sym typeface="Arial"/>
              </a:rPr>
              <a:t>מתבהר ומתקרבים לקודקוד.</a:t>
            </a:r>
            <a:br>
              <a:rPr lang="iw-IL" sz="2000">
                <a:solidFill>
                  <a:schemeClr val="lt2"/>
                </a:solidFill>
                <a:latin typeface="Arial"/>
                <a:ea typeface="Arial"/>
                <a:cs typeface="Arial"/>
                <a:sym typeface="Arial"/>
              </a:rPr>
            </a:br>
            <a:r>
              <a:rPr lang="iw-IL" sz="2000">
                <a:solidFill>
                  <a:schemeClr val="lt2"/>
                </a:solidFill>
                <a:latin typeface="Arial"/>
                <a:ea typeface="Arial"/>
                <a:cs typeface="Arial"/>
                <a:sym typeface="Arial"/>
              </a:rPr>
              <a:t>פלוצ'יק נתן לעוצמה שמות שונים </a:t>
            </a:r>
            <a:endParaRPr/>
          </a:p>
          <a:p>
            <a:pPr indent="0" lvl="0" marL="0" marR="0" rtl="0" algn="r">
              <a:spcBef>
                <a:spcPts val="0"/>
              </a:spcBef>
              <a:spcAft>
                <a:spcPts val="0"/>
              </a:spcAft>
              <a:buNone/>
            </a:pPr>
            <a:r>
              <a:rPr lang="iw-IL" sz="2000">
                <a:solidFill>
                  <a:schemeClr val="lt2"/>
                </a:solidFill>
                <a:latin typeface="Arial"/>
                <a:ea typeface="Arial"/>
                <a:cs typeface="Arial"/>
                <a:sym typeface="Arial"/>
              </a:rPr>
              <a:t>בהתאם לגוון  - </a:t>
            </a:r>
            <a:br>
              <a:rPr lang="iw-IL" sz="2000">
                <a:solidFill>
                  <a:schemeClr val="lt2"/>
                </a:solidFill>
                <a:latin typeface="Arial"/>
                <a:ea typeface="Arial"/>
                <a:cs typeface="Arial"/>
                <a:sym typeface="Arial"/>
              </a:rPr>
            </a:br>
            <a:r>
              <a:rPr lang="iw-IL" sz="2000">
                <a:solidFill>
                  <a:schemeClr val="lt2"/>
                </a:solidFill>
                <a:latin typeface="Arial"/>
                <a:ea typeface="Arial"/>
                <a:cs typeface="Arial"/>
                <a:sym typeface="Arial"/>
              </a:rPr>
              <a:t> לדוגמה:</a:t>
            </a:r>
            <a:br>
              <a:rPr lang="iw-IL" sz="2000">
                <a:solidFill>
                  <a:schemeClr val="lt2"/>
                </a:solidFill>
                <a:latin typeface="Arial"/>
                <a:ea typeface="Arial"/>
                <a:cs typeface="Arial"/>
                <a:sym typeface="Arial"/>
              </a:rPr>
            </a:br>
            <a:r>
              <a:rPr lang="iw-IL" sz="2000">
                <a:solidFill>
                  <a:schemeClr val="dk1"/>
                </a:solidFill>
                <a:latin typeface="Arial"/>
                <a:ea typeface="Arial"/>
                <a:cs typeface="Arial"/>
                <a:sym typeface="Arial"/>
              </a:rPr>
              <a:t>             </a:t>
            </a:r>
            <a:r>
              <a:rPr b="1" lang="iw-IL" sz="2000">
                <a:solidFill>
                  <a:srgbClr val="002060"/>
                </a:solidFill>
                <a:latin typeface="Arial"/>
                <a:ea typeface="Arial"/>
                <a:cs typeface="Arial"/>
                <a:sym typeface="Arial"/>
              </a:rPr>
              <a:t>יגון </a:t>
            </a:r>
            <a:r>
              <a:rPr lang="iw-IL" sz="2000">
                <a:solidFill>
                  <a:srgbClr val="0070C0"/>
                </a:solidFill>
                <a:latin typeface="Arial"/>
                <a:ea typeface="Arial"/>
                <a:cs typeface="Arial"/>
                <a:sym typeface="Arial"/>
              </a:rPr>
              <a:t>,</a:t>
            </a:r>
            <a:r>
              <a:rPr b="1" lang="iw-IL" sz="2000">
                <a:solidFill>
                  <a:srgbClr val="0070C0"/>
                </a:solidFill>
                <a:latin typeface="Arial"/>
                <a:ea typeface="Arial"/>
                <a:cs typeface="Arial"/>
                <a:sym typeface="Arial"/>
              </a:rPr>
              <a:t>עצבות</a:t>
            </a:r>
            <a:r>
              <a:rPr lang="iw-IL" sz="2000">
                <a:solidFill>
                  <a:schemeClr val="dk1"/>
                </a:solidFill>
                <a:latin typeface="Arial"/>
                <a:ea typeface="Arial"/>
                <a:cs typeface="Arial"/>
                <a:sym typeface="Arial"/>
              </a:rPr>
              <a:t>, </a:t>
            </a:r>
            <a:r>
              <a:rPr b="1" lang="iw-IL" sz="2000">
                <a:solidFill>
                  <a:srgbClr val="00B0F0"/>
                </a:solidFill>
                <a:latin typeface="Arial"/>
                <a:ea typeface="Arial"/>
                <a:cs typeface="Arial"/>
                <a:sym typeface="Arial"/>
              </a:rPr>
              <a:t>מהורהר</a:t>
            </a:r>
            <a:endParaRPr/>
          </a:p>
          <a:p>
            <a:pPr indent="0" lvl="0" marL="0" marR="0" rtl="0" algn="r">
              <a:spcBef>
                <a:spcPts val="0"/>
              </a:spcBef>
              <a:spcAft>
                <a:spcPts val="0"/>
              </a:spcAft>
              <a:buNone/>
            </a:pPr>
            <a:r>
              <a:rPr b="1" lang="iw-IL" sz="2000">
                <a:solidFill>
                  <a:srgbClr val="F9F9F9"/>
                </a:solidFill>
                <a:latin typeface="Arial"/>
                <a:ea typeface="Arial"/>
                <a:cs typeface="Arial"/>
                <a:sym typeface="Arial"/>
              </a:rPr>
              <a:t>            </a:t>
            </a:r>
            <a:r>
              <a:rPr b="1" lang="iw-IL" sz="2000">
                <a:solidFill>
                  <a:srgbClr val="7030A0"/>
                </a:solidFill>
                <a:latin typeface="Arial"/>
                <a:ea typeface="Arial"/>
                <a:cs typeface="Arial"/>
                <a:sym typeface="Arial"/>
              </a:rPr>
              <a:t>תיעוב</a:t>
            </a:r>
            <a:r>
              <a:rPr b="1" lang="iw-IL" sz="2000">
                <a:solidFill>
                  <a:schemeClr val="dk1"/>
                </a:solidFill>
                <a:latin typeface="Arial"/>
                <a:ea typeface="Arial"/>
                <a:cs typeface="Arial"/>
                <a:sym typeface="Arial"/>
              </a:rPr>
              <a:t>, </a:t>
            </a:r>
            <a:r>
              <a:rPr b="1" lang="iw-IL" sz="2000">
                <a:solidFill>
                  <a:srgbClr val="B482DA"/>
                </a:solidFill>
                <a:latin typeface="Arial"/>
                <a:ea typeface="Arial"/>
                <a:cs typeface="Arial"/>
                <a:sym typeface="Arial"/>
              </a:rPr>
              <a:t>גועל</a:t>
            </a:r>
            <a:r>
              <a:rPr b="1" lang="iw-IL" sz="2000">
                <a:solidFill>
                  <a:srgbClr val="F9F9F9"/>
                </a:solidFill>
                <a:latin typeface="Arial"/>
                <a:ea typeface="Arial"/>
                <a:cs typeface="Arial"/>
                <a:sym typeface="Arial"/>
              </a:rPr>
              <a:t>, </a:t>
            </a:r>
            <a:r>
              <a:rPr b="1" lang="iw-IL" sz="2000">
                <a:solidFill>
                  <a:srgbClr val="D8E2D4"/>
                </a:solidFill>
                <a:latin typeface="Arial"/>
                <a:ea typeface="Arial"/>
                <a:cs typeface="Arial"/>
                <a:sym typeface="Arial"/>
              </a:rPr>
              <a:t>שעמום</a:t>
            </a:r>
            <a:endParaRPr/>
          </a:p>
          <a:p>
            <a:pPr indent="0" lvl="0" marL="0" marR="0" rtl="0" algn="r">
              <a:spcBef>
                <a:spcPts val="0"/>
              </a:spcBef>
              <a:spcAft>
                <a:spcPts val="0"/>
              </a:spcAft>
              <a:buNone/>
            </a:pPr>
            <a:r>
              <a:rPr b="1" lang="iw-IL" sz="2000">
                <a:solidFill>
                  <a:srgbClr val="B9CBB1"/>
                </a:solidFill>
                <a:latin typeface="Arial"/>
                <a:ea typeface="Arial"/>
                <a:cs typeface="Arial"/>
                <a:sym typeface="Arial"/>
              </a:rPr>
              <a:t>             </a:t>
            </a:r>
            <a:r>
              <a:rPr b="1" lang="iw-IL" sz="2000">
                <a:solidFill>
                  <a:srgbClr val="C00000"/>
                </a:solidFill>
                <a:latin typeface="Arial"/>
                <a:ea typeface="Arial"/>
                <a:cs typeface="Arial"/>
                <a:sym typeface="Arial"/>
              </a:rPr>
              <a:t>זעם </a:t>
            </a:r>
            <a:r>
              <a:rPr b="1" lang="iw-IL" sz="2000">
                <a:solidFill>
                  <a:schemeClr val="dk1"/>
                </a:solidFill>
                <a:latin typeface="Arial"/>
                <a:ea typeface="Arial"/>
                <a:cs typeface="Arial"/>
                <a:sym typeface="Arial"/>
              </a:rPr>
              <a:t>,</a:t>
            </a:r>
            <a:r>
              <a:rPr b="1" lang="iw-IL" sz="2000">
                <a:solidFill>
                  <a:srgbClr val="FF0000"/>
                </a:solidFill>
                <a:latin typeface="Arial"/>
                <a:ea typeface="Arial"/>
                <a:cs typeface="Arial"/>
                <a:sym typeface="Arial"/>
              </a:rPr>
              <a:t>כעס</a:t>
            </a:r>
            <a:r>
              <a:rPr b="1" lang="iw-IL" sz="2000">
                <a:solidFill>
                  <a:schemeClr val="dk1"/>
                </a:solidFill>
                <a:latin typeface="Arial"/>
                <a:ea typeface="Arial"/>
                <a:cs typeface="Arial"/>
                <a:sym typeface="Arial"/>
              </a:rPr>
              <a:t>, </a:t>
            </a:r>
            <a:r>
              <a:rPr b="1" lang="iw-IL" sz="2000">
                <a:solidFill>
                  <a:srgbClr val="FF9966"/>
                </a:solidFill>
                <a:latin typeface="Arial"/>
                <a:ea typeface="Arial"/>
                <a:cs typeface="Arial"/>
                <a:sym typeface="Arial"/>
              </a:rPr>
              <a:t>מטרד</a:t>
            </a:r>
            <a:endParaRPr b="1" sz="2000">
              <a:solidFill>
                <a:srgbClr val="FF9966"/>
              </a:solidFill>
              <a:latin typeface="Arial"/>
              <a:ea typeface="Arial"/>
              <a:cs typeface="Arial"/>
              <a:sym typeface="Arial"/>
            </a:endParaRPr>
          </a:p>
        </p:txBody>
      </p:sp>
      <p:pic>
        <p:nvPicPr>
          <p:cNvPr id="248" name="Google Shape;248;p15"/>
          <p:cNvPicPr preferRelativeResize="0"/>
          <p:nvPr/>
        </p:nvPicPr>
        <p:blipFill rotWithShape="1">
          <a:blip r:embed="rId3">
            <a:alphaModFix/>
          </a:blip>
          <a:srcRect b="20143" l="62500" r="1607" t="9952"/>
          <a:stretch/>
        </p:blipFill>
        <p:spPr>
          <a:xfrm rot="10800000">
            <a:off x="5798742" y="4775200"/>
            <a:ext cx="1252603" cy="1794774"/>
          </a:xfrm>
          <a:prstGeom prst="rect">
            <a:avLst/>
          </a:prstGeom>
          <a:noFill/>
          <a:ln>
            <a:noFill/>
          </a:ln>
        </p:spPr>
      </p:pic>
      <p:pic>
        <p:nvPicPr>
          <p:cNvPr id="249" name="Google Shape;249;p15"/>
          <p:cNvPicPr preferRelativeResize="0"/>
          <p:nvPr/>
        </p:nvPicPr>
        <p:blipFill rotWithShape="1">
          <a:blip r:embed="rId4">
            <a:alphaModFix/>
          </a:blip>
          <a:srcRect b="0" l="0" r="0" t="0"/>
          <a:stretch/>
        </p:blipFill>
        <p:spPr>
          <a:xfrm>
            <a:off x="668544" y="1084841"/>
            <a:ext cx="4670065" cy="4578496"/>
          </a:xfrm>
          <a:prstGeom prst="rect">
            <a:avLst/>
          </a:prstGeom>
          <a:noFill/>
          <a:ln>
            <a:noFill/>
          </a:ln>
          <a:effectLst>
            <a:outerShdw blurRad="292100" rotWithShape="0" algn="tl" dir="2700000" dist="139700">
              <a:srgbClr val="333333">
                <a:alpha val="64705"/>
              </a:srgbClr>
            </a:outerShdw>
          </a:effectLst>
        </p:spPr>
      </p:pic>
      <p:sp>
        <p:nvSpPr>
          <p:cNvPr id="250" name="Google Shape;250;p15"/>
          <p:cNvSpPr txBox="1"/>
          <p:nvPr/>
        </p:nvSpPr>
        <p:spPr>
          <a:xfrm>
            <a:off x="2656909" y="2830288"/>
            <a:ext cx="101601"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w-IL" sz="1100">
                <a:solidFill>
                  <a:schemeClr val="dk1"/>
                </a:solidFill>
                <a:latin typeface="Gill Sans"/>
                <a:ea typeface="Gill Sans"/>
                <a:cs typeface="Gill Sans"/>
                <a:sym typeface="Gill Sans"/>
              </a:rPr>
              <a:t>ד</a:t>
            </a:r>
            <a:endParaRPr/>
          </a:p>
        </p:txBody>
      </p:sp>
      <p:sp>
        <p:nvSpPr>
          <p:cNvPr id="251" name="Google Shape;251;p15"/>
          <p:cNvSpPr txBox="1"/>
          <p:nvPr/>
        </p:nvSpPr>
        <p:spPr>
          <a:xfrm>
            <a:off x="1135797" y="5780781"/>
            <a:ext cx="4482319" cy="1077218"/>
          </a:xfrm>
          <a:prstGeom prst="rect">
            <a:avLst/>
          </a:prstGeom>
          <a:noFill/>
          <a:ln>
            <a:noFill/>
          </a:ln>
        </p:spPr>
        <p:txBody>
          <a:bodyPr anchorCtr="0" anchor="t" bIns="45700" lIns="91425" spcFirstLastPara="1" rIns="91425" wrap="square" tIns="45700">
            <a:spAutoFit/>
          </a:bodyPr>
          <a:lstStyle/>
          <a:p>
            <a:pPr indent="0" lvl="0" marL="0" marR="0" rtl="1" algn="r">
              <a:spcBef>
                <a:spcPts val="0"/>
              </a:spcBef>
              <a:spcAft>
                <a:spcPts val="0"/>
              </a:spcAft>
              <a:buNone/>
            </a:pPr>
            <a:r>
              <a:rPr b="1" lang="iw-IL" sz="1600">
                <a:solidFill>
                  <a:schemeClr val="dk1"/>
                </a:solidFill>
                <a:latin typeface="Arial"/>
                <a:ea typeface="Arial"/>
                <a:cs typeface="Arial"/>
                <a:sym typeface="Arial"/>
              </a:rPr>
              <a:t>שאלה אפשרית לדיון:האם אנחנו יכולים לשלוט על הרגשות שלנו או לכל הפחות לוסת אותם- אני מאד כועס/עצוב/חרד- האם אני יכול להפחית מהעוצמות האלו כדי להרגיש טוב יותר?</a:t>
            </a:r>
            <a:endParaRPr b="1" sz="16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6"/>
          <p:cNvSpPr txBox="1"/>
          <p:nvPr>
            <p:ph type="title"/>
          </p:nvPr>
        </p:nvSpPr>
        <p:spPr>
          <a:xfrm>
            <a:off x="2375475" y="410448"/>
            <a:ext cx="11160000" cy="720000"/>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chemeClr val="dk2"/>
              </a:buClr>
              <a:buSzPts val="4590"/>
              <a:buFont typeface="Arial"/>
              <a:buNone/>
            </a:pPr>
            <a:r>
              <a:rPr lang="iw-IL" sz="4590">
                <a:latin typeface="Arial"/>
                <a:ea typeface="Arial"/>
                <a:cs typeface="Arial"/>
                <a:sym typeface="Arial"/>
              </a:rPr>
              <a:t>מודל רגשות יסוד של פלוצ'יק </a:t>
            </a:r>
            <a:br>
              <a:rPr lang="iw-IL" sz="4590"/>
            </a:br>
            <a:r>
              <a:rPr lang="iw-IL" sz="3959">
                <a:solidFill>
                  <a:srgbClr val="0070C0"/>
                </a:solidFill>
                <a:latin typeface="Arial"/>
                <a:ea typeface="Arial"/>
                <a:cs typeface="Arial"/>
                <a:sym typeface="Arial"/>
              </a:rPr>
              <a:t>מאפשר מיון</a:t>
            </a:r>
            <a:endParaRPr/>
          </a:p>
        </p:txBody>
      </p:sp>
      <p:graphicFrame>
        <p:nvGraphicFramePr>
          <p:cNvPr id="257" name="Google Shape;257;p16"/>
          <p:cNvGraphicFramePr/>
          <p:nvPr/>
        </p:nvGraphicFramePr>
        <p:xfrm>
          <a:off x="1616451" y="2003010"/>
          <a:ext cx="3000000" cy="3000000"/>
        </p:xfrm>
        <a:graphic>
          <a:graphicData uri="http://schemas.openxmlformats.org/drawingml/2006/table">
            <a:tbl>
              <a:tblPr bandRow="1" firstRow="1">
                <a:noFill/>
                <a:tableStyleId>{A298C689-D03B-4D8C-A114-07387FBA793C}</a:tableStyleId>
              </a:tblPr>
              <a:tblGrid>
                <a:gridCol w="1218400"/>
                <a:gridCol w="1218400"/>
                <a:gridCol w="1218400"/>
                <a:gridCol w="1218400"/>
                <a:gridCol w="1218400"/>
                <a:gridCol w="1218400"/>
                <a:gridCol w="1218400"/>
                <a:gridCol w="1218400"/>
              </a:tblGrid>
              <a:tr h="1109550">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הערצה</a:t>
                      </a:r>
                      <a:endParaRPr/>
                    </a:p>
                  </a:txBody>
                  <a:tcPr marT="45725" marB="45725" marR="91450" marL="91450">
                    <a:solidFill>
                      <a:srgbClr val="00B050"/>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התלהבות</a:t>
                      </a:r>
                      <a:endParaRPr/>
                    </a:p>
                  </a:txBody>
                  <a:tcPr marT="45725" marB="45725" marR="91450" marL="91450">
                    <a:solidFill>
                      <a:srgbClr val="FFC000"/>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דריכות</a:t>
                      </a:r>
                      <a:endParaRPr/>
                    </a:p>
                  </a:txBody>
                  <a:tcPr marT="45725" marB="45725" marR="91450" marL="91450">
                    <a:solidFill>
                      <a:srgbClr val="FF3300"/>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זעם</a:t>
                      </a:r>
                      <a:endParaRPr/>
                    </a:p>
                  </a:txBody>
                  <a:tcPr marT="45725" marB="45725" marR="91450" marL="91450">
                    <a:solidFill>
                      <a:srgbClr val="CC0000"/>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תיעוב</a:t>
                      </a:r>
                      <a:endParaRPr/>
                    </a:p>
                  </a:txBody>
                  <a:tcPr marT="45725" marB="45725" marR="91450" marL="91450">
                    <a:solidFill>
                      <a:srgbClr val="9900CC"/>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יגון</a:t>
                      </a:r>
                      <a:endParaRPr/>
                    </a:p>
                  </a:txBody>
                  <a:tcPr marT="45725" marB="45725" marR="91450" marL="91450">
                    <a:solidFill>
                      <a:srgbClr val="002060"/>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פליאה</a:t>
                      </a:r>
                      <a:endParaRPr/>
                    </a:p>
                  </a:txBody>
                  <a:tcPr marT="45725" marB="45725" marR="91450" marL="91450">
                    <a:solidFill>
                      <a:srgbClr val="0070C0"/>
                    </a:solidFill>
                  </a:tcPr>
                </a:tc>
                <a:tc>
                  <a:txBody>
                    <a:bodyPr/>
                    <a:lstStyle/>
                    <a:p>
                      <a:pPr indent="0" lvl="0" marL="0" marR="0" rtl="1" algn="ctr">
                        <a:spcBef>
                          <a:spcPts val="0"/>
                        </a:spcBef>
                        <a:spcAft>
                          <a:spcPts val="0"/>
                        </a:spcAft>
                        <a:buNone/>
                      </a:pPr>
                      <a:r>
                        <a:rPr b="1" lang="iw-IL" sz="1800" u="none" cap="none" strike="noStrike">
                          <a:solidFill>
                            <a:schemeClr val="dk2"/>
                          </a:solidFill>
                          <a:latin typeface="Arial"/>
                          <a:ea typeface="Arial"/>
                          <a:cs typeface="Arial"/>
                          <a:sym typeface="Arial"/>
                        </a:rPr>
                        <a:t>אימה</a:t>
                      </a:r>
                      <a:endParaRPr/>
                    </a:p>
                  </a:txBody>
                  <a:tcPr marT="45725" marB="45725" marR="91450" marL="91450">
                    <a:solidFill>
                      <a:srgbClr val="22595A"/>
                    </a:solidFill>
                  </a:tcPr>
                </a:tc>
              </a:tr>
              <a:tr h="1109550">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אמון</a:t>
                      </a:r>
                      <a:endParaRPr/>
                    </a:p>
                  </a:txBody>
                  <a:tcPr marT="45725" marB="45725" marR="91450" marL="91450">
                    <a:solidFill>
                      <a:srgbClr val="92D050"/>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אושר</a:t>
                      </a:r>
                      <a:endParaRPr/>
                    </a:p>
                  </a:txBody>
                  <a:tcPr marT="45725" marB="45725" marR="91450" marL="91450">
                    <a:solidFill>
                      <a:srgbClr val="FFFF00"/>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ציפייה</a:t>
                      </a:r>
                      <a:endParaRPr/>
                    </a:p>
                  </a:txBody>
                  <a:tcPr marT="45725" marB="45725" marR="91450" marL="91450">
                    <a:solidFill>
                      <a:srgbClr val="B69DAC"/>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כעס</a:t>
                      </a:r>
                      <a:endParaRPr/>
                    </a:p>
                  </a:txBody>
                  <a:tcPr marT="45725" marB="45725" marR="91450" marL="91450">
                    <a:solidFill>
                      <a:srgbClr val="FF0000"/>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גועל</a:t>
                      </a:r>
                      <a:endParaRPr/>
                    </a:p>
                  </a:txBody>
                  <a:tcPr marT="45725" marB="45725" marR="91450" marL="91450">
                    <a:solidFill>
                      <a:srgbClr val="CC00FF"/>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עצבות</a:t>
                      </a:r>
                      <a:endParaRPr/>
                    </a:p>
                  </a:txBody>
                  <a:tcPr marT="45725" marB="45725" marR="91450" marL="91450">
                    <a:solidFill>
                      <a:srgbClr val="CD8D06"/>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הפתעה</a:t>
                      </a:r>
                      <a:endParaRPr/>
                    </a:p>
                  </a:txBody>
                  <a:tcPr marT="45725" marB="45725" marR="91450" marL="91450">
                    <a:solidFill>
                      <a:srgbClr val="E4A7A3"/>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פחד</a:t>
                      </a:r>
                      <a:endParaRPr/>
                    </a:p>
                  </a:txBody>
                  <a:tcPr marT="45725" marB="45725" marR="91450" marL="91450">
                    <a:solidFill>
                      <a:srgbClr val="348587"/>
                    </a:solidFill>
                  </a:tcPr>
                </a:tc>
              </a:tr>
              <a:tr h="1109550">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קבלה</a:t>
                      </a:r>
                      <a:endParaRPr/>
                    </a:p>
                  </a:txBody>
                  <a:tcPr marT="45725" marB="45725" marR="91450" marL="91450">
                    <a:solidFill>
                      <a:srgbClr val="CCFF66"/>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שלווה</a:t>
                      </a:r>
                      <a:endParaRPr/>
                    </a:p>
                  </a:txBody>
                  <a:tcPr marT="45725" marB="45725" marR="91450" marL="91450">
                    <a:solidFill>
                      <a:srgbClr val="FFFF99"/>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עניין</a:t>
                      </a:r>
                      <a:endParaRPr/>
                    </a:p>
                  </a:txBody>
                  <a:tcPr marT="45725" marB="45725" marR="91450" marL="91450">
                    <a:solidFill>
                      <a:srgbClr val="CEBEC8"/>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מטרד</a:t>
                      </a:r>
                      <a:endParaRPr/>
                    </a:p>
                  </a:txBody>
                  <a:tcPr marT="45725" marB="45725" marR="91450" marL="91450">
                    <a:solidFill>
                      <a:srgbClr val="FF5050"/>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שיעמום</a:t>
                      </a:r>
                      <a:endParaRPr/>
                    </a:p>
                  </a:txBody>
                  <a:tcPr marT="45725" marB="45725" marR="91450" marL="91450">
                    <a:solidFill>
                      <a:srgbClr val="CC66FF"/>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מהורהר</a:t>
                      </a:r>
                      <a:endParaRPr/>
                    </a:p>
                  </a:txBody>
                  <a:tcPr marT="45725" marB="45725" marR="91450" marL="91450">
                    <a:solidFill>
                      <a:srgbClr val="FCE0A5"/>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מטרד</a:t>
                      </a:r>
                      <a:endParaRPr/>
                    </a:p>
                  </a:txBody>
                  <a:tcPr marT="45725" marB="45725" marR="91450" marL="91450">
                    <a:solidFill>
                      <a:srgbClr val="F5E1E0"/>
                    </a:solidFill>
                  </a:tcPr>
                </a:tc>
                <a:tc>
                  <a:txBody>
                    <a:bodyPr/>
                    <a:lstStyle/>
                    <a:p>
                      <a:pPr indent="0" lvl="0" marL="0" marR="0" rtl="1" algn="ctr">
                        <a:spcBef>
                          <a:spcPts val="0"/>
                        </a:spcBef>
                        <a:spcAft>
                          <a:spcPts val="0"/>
                        </a:spcAft>
                        <a:buNone/>
                      </a:pPr>
                      <a:r>
                        <a:rPr b="1" lang="iw-IL" sz="1800" u="none" cap="none" strike="noStrike">
                          <a:latin typeface="Arial"/>
                          <a:ea typeface="Arial"/>
                          <a:cs typeface="Arial"/>
                          <a:sym typeface="Arial"/>
                        </a:rPr>
                        <a:t>חשש</a:t>
                      </a:r>
                      <a:endParaRPr/>
                    </a:p>
                  </a:txBody>
                  <a:tcPr marT="45725" marB="45725" marR="91450" marL="91450">
                    <a:solidFill>
                      <a:srgbClr val="8ED1D3"/>
                    </a:solidFill>
                  </a:tcPr>
                </a:tc>
              </a:tr>
            </a:tbl>
          </a:graphicData>
        </a:graphic>
      </p:graphicFrame>
      <p:sp>
        <p:nvSpPr>
          <p:cNvPr id="258" name="Google Shape;258;p16"/>
          <p:cNvSpPr/>
          <p:nvPr/>
        </p:nvSpPr>
        <p:spPr>
          <a:xfrm rot="10800000">
            <a:off x="995192" y="2634381"/>
            <a:ext cx="333829" cy="1640114"/>
          </a:xfrm>
          <a:prstGeom prst="upDownArrow">
            <a:avLst>
              <a:gd fmla="val 50000" name="adj1"/>
              <a:gd fmla="val 50000" name="adj2"/>
            </a:avLst>
          </a:prstGeom>
          <a:gradFill>
            <a:gsLst>
              <a:gs pos="0">
                <a:srgbClr val="484848"/>
              </a:gs>
              <a:gs pos="50000">
                <a:schemeClr val="dk1"/>
              </a:gs>
              <a:gs pos="100000">
                <a:schemeClr val="dk1"/>
              </a:gs>
            </a:gsLst>
            <a:lin ang="5400000" scaled="0"/>
          </a:gradFill>
          <a:ln>
            <a:noFill/>
          </a:ln>
          <a:effectLst>
            <a:outerShdw blurRad="38100" rotWithShape="0" algn="ctr" dir="5400000" dist="25400">
              <a:srgbClr val="000000">
                <a:alpha val="2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259" name="Google Shape;259;p16"/>
          <p:cNvSpPr/>
          <p:nvPr/>
        </p:nvSpPr>
        <p:spPr>
          <a:xfrm>
            <a:off x="719518" y="1926495"/>
            <a:ext cx="885178"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w-IL" sz="2000">
                <a:solidFill>
                  <a:schemeClr val="dk1"/>
                </a:solidFill>
                <a:latin typeface="Arial"/>
                <a:ea typeface="Arial"/>
                <a:cs typeface="Arial"/>
                <a:sym typeface="Arial"/>
              </a:rPr>
              <a:t>עוצמה </a:t>
            </a:r>
            <a:br>
              <a:rPr lang="iw-IL" sz="2000">
                <a:solidFill>
                  <a:schemeClr val="dk1"/>
                </a:solidFill>
                <a:latin typeface="Arial"/>
                <a:ea typeface="Arial"/>
                <a:cs typeface="Arial"/>
                <a:sym typeface="Arial"/>
              </a:rPr>
            </a:br>
            <a:r>
              <a:rPr lang="iw-IL" sz="2000">
                <a:solidFill>
                  <a:schemeClr val="dk1"/>
                </a:solidFill>
                <a:latin typeface="Arial"/>
                <a:ea typeface="Arial"/>
                <a:cs typeface="Arial"/>
                <a:sym typeface="Arial"/>
              </a:rPr>
              <a:t>גבוהה</a:t>
            </a:r>
            <a:endParaRPr/>
          </a:p>
        </p:txBody>
      </p:sp>
      <p:sp>
        <p:nvSpPr>
          <p:cNvPr id="260" name="Google Shape;260;p16"/>
          <p:cNvSpPr/>
          <p:nvPr/>
        </p:nvSpPr>
        <p:spPr>
          <a:xfrm>
            <a:off x="719518" y="4274495"/>
            <a:ext cx="885178"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w-IL" sz="2000">
                <a:solidFill>
                  <a:schemeClr val="dk1"/>
                </a:solidFill>
                <a:latin typeface="Arial"/>
                <a:ea typeface="Arial"/>
                <a:cs typeface="Arial"/>
                <a:sym typeface="Arial"/>
              </a:rPr>
              <a:t>עוצמה </a:t>
            </a:r>
            <a:br>
              <a:rPr lang="iw-IL" sz="2000">
                <a:solidFill>
                  <a:schemeClr val="dk1"/>
                </a:solidFill>
                <a:latin typeface="Arial"/>
                <a:ea typeface="Arial"/>
                <a:cs typeface="Arial"/>
                <a:sym typeface="Arial"/>
              </a:rPr>
            </a:br>
            <a:r>
              <a:rPr lang="iw-IL" sz="2000">
                <a:solidFill>
                  <a:schemeClr val="dk1"/>
                </a:solidFill>
                <a:latin typeface="Arial"/>
                <a:ea typeface="Arial"/>
                <a:cs typeface="Arial"/>
                <a:sym typeface="Arial"/>
              </a:rPr>
              <a:t>נמוכה</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7"/>
          <p:cNvSpPr txBox="1"/>
          <p:nvPr>
            <p:ph type="title"/>
          </p:nvPr>
        </p:nvSpPr>
        <p:spPr>
          <a:xfrm>
            <a:off x="516000" y="727800"/>
            <a:ext cx="11160000" cy="720000"/>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C00000"/>
              </a:buClr>
              <a:buSzPts val="3240"/>
              <a:buFont typeface="Arial"/>
              <a:buNone/>
            </a:pPr>
            <a:r>
              <a:rPr lang="iw-IL" sz="3240">
                <a:solidFill>
                  <a:srgbClr val="C00000"/>
                </a:solidFill>
                <a:latin typeface="Arial"/>
                <a:ea typeface="Arial"/>
                <a:cs typeface="Arial"/>
                <a:sym typeface="Arial"/>
              </a:rPr>
              <a:t>נחזור לרשימת הרגשות – נסו לחשוב </a:t>
            </a:r>
            <a:br>
              <a:rPr lang="iw-IL" sz="3240">
                <a:solidFill>
                  <a:srgbClr val="C00000"/>
                </a:solidFill>
                <a:latin typeface="Arial"/>
                <a:ea typeface="Arial"/>
                <a:cs typeface="Arial"/>
                <a:sym typeface="Arial"/>
              </a:rPr>
            </a:br>
            <a:r>
              <a:rPr lang="iw-IL" sz="3240">
                <a:solidFill>
                  <a:srgbClr val="C00000"/>
                </a:solidFill>
                <a:latin typeface="Arial"/>
                <a:ea typeface="Arial"/>
                <a:cs typeface="Arial"/>
                <a:sym typeface="Arial"/>
              </a:rPr>
              <a:t>על אפשרות נוספת למיון....</a:t>
            </a:r>
            <a:br>
              <a:rPr lang="iw-IL" sz="3240">
                <a:solidFill>
                  <a:srgbClr val="C00000"/>
                </a:solidFill>
                <a:latin typeface="Arial"/>
                <a:ea typeface="Arial"/>
                <a:cs typeface="Arial"/>
                <a:sym typeface="Arial"/>
              </a:rPr>
            </a:br>
            <a:endParaRPr sz="3240">
              <a:solidFill>
                <a:srgbClr val="C00000"/>
              </a:solidFill>
              <a:latin typeface="Arial"/>
              <a:ea typeface="Arial"/>
              <a:cs typeface="Arial"/>
              <a:sym typeface="Arial"/>
            </a:endParaRPr>
          </a:p>
        </p:txBody>
      </p:sp>
      <p:sp>
        <p:nvSpPr>
          <p:cNvPr id="266" name="Google Shape;266;p17"/>
          <p:cNvSpPr txBox="1"/>
          <p:nvPr>
            <p:ph idx="1" type="body"/>
          </p:nvPr>
        </p:nvSpPr>
        <p:spPr>
          <a:xfrm>
            <a:off x="3311548" y="2261850"/>
            <a:ext cx="6899252" cy="3440450"/>
          </a:xfrm>
          <a:prstGeom prst="rect">
            <a:avLst/>
          </a:prstGeom>
          <a:solidFill>
            <a:schemeClr val="lt1"/>
          </a:solidFill>
          <a:ln cap="flat" cmpd="sng" w="12700">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76200" rtl="1" algn="r">
              <a:lnSpc>
                <a:spcPct val="110000"/>
              </a:lnSpc>
              <a:spcBef>
                <a:spcPts val="0"/>
              </a:spcBef>
              <a:spcAft>
                <a:spcPts val="0"/>
              </a:spcAft>
              <a:buSzPts val="3200"/>
              <a:buNone/>
            </a:pPr>
            <a:r>
              <a:rPr lang="iw-IL" sz="3200">
                <a:solidFill>
                  <a:schemeClr val="dk1"/>
                </a:solidFill>
                <a:latin typeface="Arial"/>
                <a:ea typeface="Arial"/>
                <a:cs typeface="Arial"/>
                <a:sym typeface="Arial"/>
              </a:rPr>
              <a:t>קבלה,  שלווה,  עניין,  כעס,  גועל, עצבות,  מטרד, הפתעה, פחד, אמון,  אושר, שיעמום,  עניין, ציפייה, חשש, מהורהר, אהבה,  חרטה,  אופטימיות,  כניעות, זילזול, יראת כבוד,  תוקפנות</a:t>
            </a:r>
            <a:endParaRPr/>
          </a:p>
          <a:p>
            <a:pPr indent="0" lvl="0" marL="76200" rtl="1" algn="r">
              <a:lnSpc>
                <a:spcPct val="110000"/>
              </a:lnSpc>
              <a:spcBef>
                <a:spcPts val="700"/>
              </a:spcBef>
              <a:spcAft>
                <a:spcPts val="0"/>
              </a:spcAft>
              <a:buSzPts val="3200"/>
              <a:buNone/>
            </a:pPr>
            <a:r>
              <a:t/>
            </a:r>
            <a:endParaRPr sz="3200">
              <a:latin typeface="Arial"/>
              <a:ea typeface="Arial"/>
              <a:cs typeface="Arial"/>
              <a:sym typeface="Arial"/>
            </a:endParaRPr>
          </a:p>
          <a:p>
            <a:pPr indent="0" lvl="0" marL="76200" rtl="1" algn="r">
              <a:lnSpc>
                <a:spcPct val="110000"/>
              </a:lnSpc>
              <a:spcBef>
                <a:spcPts val="700"/>
              </a:spcBef>
              <a:spcAft>
                <a:spcPts val="0"/>
              </a:spcAft>
              <a:buSzPts val="3200"/>
              <a:buNone/>
            </a:pPr>
            <a:r>
              <a:t/>
            </a:r>
            <a:endParaRPr sz="3200">
              <a:latin typeface="Arial"/>
              <a:ea typeface="Arial"/>
              <a:cs typeface="Arial"/>
              <a:sym typeface="Arial"/>
            </a:endParaRPr>
          </a:p>
        </p:txBody>
      </p:sp>
      <p:pic>
        <p:nvPicPr>
          <p:cNvPr id="267" name="Google Shape;267;p17"/>
          <p:cNvPicPr preferRelativeResize="0"/>
          <p:nvPr/>
        </p:nvPicPr>
        <p:blipFill rotWithShape="1">
          <a:blip r:embed="rId3">
            <a:alphaModFix/>
          </a:blip>
          <a:srcRect b="0" l="0" r="0" t="0"/>
          <a:stretch/>
        </p:blipFill>
        <p:spPr>
          <a:xfrm rot="-1227070">
            <a:off x="601539" y="1445506"/>
            <a:ext cx="1735054" cy="1735054"/>
          </a:xfrm>
          <a:prstGeom prst="rect">
            <a:avLst/>
          </a:prstGeom>
          <a:noFill/>
          <a:ln>
            <a:noFill/>
          </a:ln>
          <a:effectLst>
            <a:outerShdw blurRad="292100" rotWithShape="0" algn="tl" dir="2700000" dist="139700">
              <a:srgbClr val="333333">
                <a:alpha val="64705"/>
              </a:srgbClr>
            </a:outerShdw>
          </a:effectLst>
        </p:spPr>
      </p:pic>
      <p:pic>
        <p:nvPicPr>
          <p:cNvPr id="268" name="Google Shape;268;p17"/>
          <p:cNvPicPr preferRelativeResize="0"/>
          <p:nvPr/>
        </p:nvPicPr>
        <p:blipFill rotWithShape="1">
          <a:blip r:embed="rId4">
            <a:alphaModFix/>
          </a:blip>
          <a:srcRect b="0" l="0" r="0" t="0"/>
          <a:stretch/>
        </p:blipFill>
        <p:spPr>
          <a:xfrm rot="781183">
            <a:off x="905903" y="3086885"/>
            <a:ext cx="1852839" cy="1852839"/>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8"/>
          <p:cNvSpPr txBox="1"/>
          <p:nvPr>
            <p:ph idx="4294967295" type="body"/>
          </p:nvPr>
        </p:nvSpPr>
        <p:spPr>
          <a:xfrm>
            <a:off x="895350" y="914400"/>
            <a:ext cx="10179050" cy="3594100"/>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3600"/>
              <a:buChar char="•"/>
            </a:pPr>
            <a:r>
              <a:rPr lang="iw-IL" sz="3600" u="sng">
                <a:solidFill>
                  <a:schemeClr val="hlink"/>
                </a:solidFill>
                <a:latin typeface="Arial"/>
                <a:ea typeface="Arial"/>
                <a:cs typeface="Arial"/>
                <a:sym typeface="Arial"/>
                <a:hlinkClick r:id="rId3"/>
              </a:rPr>
              <a:t>מיון רגשות</a:t>
            </a:r>
            <a:endParaRPr sz="3600">
              <a:latin typeface="Arial"/>
              <a:ea typeface="Arial"/>
              <a:cs typeface="Arial"/>
              <a:sym typeface="Arial"/>
            </a:endParaRPr>
          </a:p>
          <a:p>
            <a:pPr indent="0" lvl="0" marL="228600" rtl="1" algn="r">
              <a:lnSpc>
                <a:spcPct val="110000"/>
              </a:lnSpc>
              <a:spcBef>
                <a:spcPts val="700"/>
              </a:spcBef>
              <a:spcAft>
                <a:spcPts val="0"/>
              </a:spcAft>
              <a:buSzPts val="3600"/>
              <a:buNone/>
            </a:pPr>
            <a:r>
              <a:t/>
            </a:r>
            <a:endParaRPr sz="3600">
              <a:latin typeface="Arial"/>
              <a:ea typeface="Arial"/>
              <a:cs typeface="Arial"/>
              <a:sym typeface="Arial"/>
            </a:endParaRPr>
          </a:p>
          <a:p>
            <a:pPr indent="-228600" lvl="0" marL="228600" rtl="1" algn="r">
              <a:lnSpc>
                <a:spcPct val="110000"/>
              </a:lnSpc>
              <a:spcBef>
                <a:spcPts val="700"/>
              </a:spcBef>
              <a:spcAft>
                <a:spcPts val="0"/>
              </a:spcAft>
              <a:buSzPts val="3600"/>
              <a:buChar char="•"/>
            </a:pPr>
            <a:r>
              <a:rPr lang="iw-IL" sz="3600" u="sng">
                <a:solidFill>
                  <a:schemeClr val="hlink"/>
                </a:solidFill>
                <a:latin typeface="Arial"/>
                <a:ea typeface="Arial"/>
                <a:cs typeface="Arial"/>
                <a:sym typeface="Arial"/>
                <a:hlinkClick r:id="rId4"/>
              </a:rPr>
              <a:t>דירוג רגשות</a:t>
            </a:r>
            <a:endParaRPr sz="360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9"/>
          <p:cNvSpPr txBox="1"/>
          <p:nvPr>
            <p:ph type="title"/>
          </p:nvPr>
        </p:nvSpPr>
        <p:spPr>
          <a:xfrm>
            <a:off x="516000" y="283281"/>
            <a:ext cx="11160000" cy="720000"/>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2800"/>
              <a:buFont typeface="Arial"/>
              <a:buNone/>
            </a:pPr>
            <a:r>
              <a:rPr lang="iw-IL" sz="2800">
                <a:latin typeface="Arial"/>
                <a:ea typeface="Arial"/>
                <a:cs typeface="Arial"/>
                <a:sym typeface="Arial"/>
              </a:rPr>
              <a:t>שיטת מיון נוספת:  </a:t>
            </a:r>
            <a:r>
              <a:rPr lang="iw-IL" sz="4000">
                <a:latin typeface="Arial"/>
                <a:ea typeface="Arial"/>
                <a:cs typeface="Arial"/>
                <a:sym typeface="Arial"/>
              </a:rPr>
              <a:t>רגשות חיוביים ושליליים</a:t>
            </a:r>
            <a:endParaRPr sz="2800">
              <a:latin typeface="Arial"/>
              <a:ea typeface="Arial"/>
              <a:cs typeface="Arial"/>
              <a:sym typeface="Arial"/>
            </a:endParaRPr>
          </a:p>
        </p:txBody>
      </p:sp>
      <p:sp>
        <p:nvSpPr>
          <p:cNvPr id="279" name="Google Shape;279;p19"/>
          <p:cNvSpPr txBox="1"/>
          <p:nvPr>
            <p:ph idx="1" type="body"/>
          </p:nvPr>
        </p:nvSpPr>
        <p:spPr>
          <a:xfrm>
            <a:off x="401700" y="711201"/>
            <a:ext cx="10152794" cy="1917700"/>
          </a:xfrm>
          <a:prstGeom prst="rect">
            <a:avLst/>
          </a:prstGeom>
          <a:noFill/>
          <a:ln>
            <a:noFill/>
          </a:ln>
        </p:spPr>
        <p:txBody>
          <a:bodyPr anchorCtr="0" anchor="t" bIns="45700" lIns="91425" spcFirstLastPara="1" rIns="91425" wrap="square" tIns="45700">
            <a:normAutofit/>
          </a:bodyPr>
          <a:lstStyle/>
          <a:p>
            <a:pPr indent="-101600" lvl="0" marL="228600" rtl="1" algn="r">
              <a:lnSpc>
                <a:spcPct val="110000"/>
              </a:lnSpc>
              <a:spcBef>
                <a:spcPts val="0"/>
              </a:spcBef>
              <a:spcAft>
                <a:spcPts val="0"/>
              </a:spcAft>
              <a:buSzPts val="2000"/>
              <a:buNone/>
            </a:pPr>
            <a:r>
              <a:t/>
            </a:r>
            <a:endParaRPr/>
          </a:p>
          <a:p>
            <a:pPr indent="-101600" lvl="0" marL="228600" rtl="1" algn="r">
              <a:lnSpc>
                <a:spcPct val="110000"/>
              </a:lnSpc>
              <a:spcBef>
                <a:spcPts val="700"/>
              </a:spcBef>
              <a:spcAft>
                <a:spcPts val="0"/>
              </a:spcAft>
              <a:buSzPts val="2000"/>
              <a:buNone/>
            </a:pPr>
            <a:r>
              <a:t/>
            </a:r>
            <a:endParaRPr/>
          </a:p>
          <a:p>
            <a:pPr indent="-101600" lvl="0" marL="228600" rtl="1" algn="r">
              <a:lnSpc>
                <a:spcPct val="110000"/>
              </a:lnSpc>
              <a:spcBef>
                <a:spcPts val="700"/>
              </a:spcBef>
              <a:spcAft>
                <a:spcPts val="0"/>
              </a:spcAft>
              <a:buSzPts val="2000"/>
              <a:buNone/>
            </a:pPr>
            <a:r>
              <a:t/>
            </a:r>
            <a:endParaRPr/>
          </a:p>
          <a:p>
            <a:pPr indent="-101600" lvl="0" marL="228600" rtl="1" algn="r">
              <a:lnSpc>
                <a:spcPct val="110000"/>
              </a:lnSpc>
              <a:spcBef>
                <a:spcPts val="700"/>
              </a:spcBef>
              <a:spcAft>
                <a:spcPts val="0"/>
              </a:spcAft>
              <a:buSzPts val="2000"/>
              <a:buNone/>
            </a:pPr>
            <a:r>
              <a:t/>
            </a:r>
            <a:endParaRPr/>
          </a:p>
          <a:p>
            <a:pPr indent="-101600" lvl="0" marL="228600" rtl="1" algn="r">
              <a:lnSpc>
                <a:spcPct val="110000"/>
              </a:lnSpc>
              <a:spcBef>
                <a:spcPts val="700"/>
              </a:spcBef>
              <a:spcAft>
                <a:spcPts val="0"/>
              </a:spcAft>
              <a:buSzPts val="2000"/>
              <a:buNone/>
            </a:pPr>
            <a:r>
              <a:t/>
            </a:r>
            <a:endParaRPr/>
          </a:p>
          <a:p>
            <a:pPr indent="-101600" lvl="0" marL="228600" rtl="1" algn="r">
              <a:lnSpc>
                <a:spcPct val="110000"/>
              </a:lnSpc>
              <a:spcBef>
                <a:spcPts val="700"/>
              </a:spcBef>
              <a:spcAft>
                <a:spcPts val="0"/>
              </a:spcAft>
              <a:buSzPts val="2000"/>
              <a:buNone/>
            </a:pPr>
            <a:r>
              <a:t/>
            </a:r>
            <a:endParaRPr/>
          </a:p>
        </p:txBody>
      </p:sp>
      <p:graphicFrame>
        <p:nvGraphicFramePr>
          <p:cNvPr id="280" name="Google Shape;280;p19"/>
          <p:cNvGraphicFramePr/>
          <p:nvPr/>
        </p:nvGraphicFramePr>
        <p:xfrm>
          <a:off x="1429419" y="1313384"/>
          <a:ext cx="3000000" cy="3000000"/>
        </p:xfrm>
        <a:graphic>
          <a:graphicData uri="http://schemas.openxmlformats.org/drawingml/2006/table">
            <a:tbl>
              <a:tblPr bandRow="1" firstRow="1">
                <a:noFill/>
                <a:tableStyleId>{BDA5212F-242B-4E92-B7EE-1B2B8729D171}</a:tableStyleId>
              </a:tblPr>
              <a:tblGrid>
                <a:gridCol w="4287650"/>
                <a:gridCol w="4287650"/>
              </a:tblGrid>
              <a:tr h="589575">
                <a:tc>
                  <a:txBody>
                    <a:bodyPr/>
                    <a:lstStyle/>
                    <a:p>
                      <a:pPr indent="0" lvl="0" marL="0" marR="0" rtl="1" algn="ctr">
                        <a:spcBef>
                          <a:spcPts val="0"/>
                        </a:spcBef>
                        <a:spcAft>
                          <a:spcPts val="0"/>
                        </a:spcAft>
                        <a:buNone/>
                      </a:pPr>
                      <a:r>
                        <a:rPr lang="iw-IL" sz="2800" u="none" cap="none" strike="noStrike">
                          <a:latin typeface="Arial"/>
                          <a:ea typeface="Arial"/>
                          <a:cs typeface="Arial"/>
                          <a:sym typeface="Arial"/>
                        </a:rPr>
                        <a:t>רגש חיובי</a:t>
                      </a:r>
                      <a:endParaRPr/>
                    </a:p>
                  </a:txBody>
                  <a:tcPr marT="45725" marB="45725" marR="91450" marL="91450"/>
                </a:tc>
                <a:tc>
                  <a:txBody>
                    <a:bodyPr/>
                    <a:lstStyle/>
                    <a:p>
                      <a:pPr indent="0" lvl="0" marL="0" marR="0" rtl="1" algn="ctr">
                        <a:spcBef>
                          <a:spcPts val="0"/>
                        </a:spcBef>
                        <a:spcAft>
                          <a:spcPts val="0"/>
                        </a:spcAft>
                        <a:buNone/>
                      </a:pPr>
                      <a:r>
                        <a:rPr lang="iw-IL" sz="2800" u="none" cap="none" strike="noStrike">
                          <a:latin typeface="Arial"/>
                          <a:ea typeface="Arial"/>
                          <a:cs typeface="Arial"/>
                          <a:sym typeface="Arial"/>
                        </a:rPr>
                        <a:t>רגש שלילי</a:t>
                      </a:r>
                      <a:endParaRPr/>
                    </a:p>
                  </a:txBody>
                  <a:tcPr marT="45725" marB="45725" marR="91450" marL="91450">
                    <a:solidFill>
                      <a:srgbClr val="150D00"/>
                    </a:solidFill>
                  </a:tcPr>
                </a:tc>
              </a:tr>
              <a:tr h="589575">
                <a:tc>
                  <a:txBody>
                    <a:bodyPr/>
                    <a:lstStyle/>
                    <a:p>
                      <a:pPr indent="0" lvl="0" marL="0" marR="0" rtl="1" algn="ctr">
                        <a:spcBef>
                          <a:spcPts val="0"/>
                        </a:spcBef>
                        <a:spcAft>
                          <a:spcPts val="0"/>
                        </a:spcAft>
                        <a:buNone/>
                      </a:pPr>
                      <a:r>
                        <a:rPr lang="iw-IL" sz="2800" u="none" cap="none" strike="noStrike">
                          <a:latin typeface="Arial"/>
                          <a:ea typeface="Arial"/>
                          <a:cs typeface="Arial"/>
                          <a:sym typeface="Arial"/>
                        </a:rPr>
                        <a:t>אהבה</a:t>
                      </a:r>
                      <a:endParaRPr/>
                    </a:p>
                  </a:txBody>
                  <a:tcPr marT="45725" marB="45725" marR="91450" marL="91450"/>
                </a:tc>
                <a:tc>
                  <a:txBody>
                    <a:bodyPr/>
                    <a:lstStyle/>
                    <a:p>
                      <a:pPr indent="0" lvl="0" marL="0" marR="0" rtl="1" algn="ctr">
                        <a:spcBef>
                          <a:spcPts val="0"/>
                        </a:spcBef>
                        <a:spcAft>
                          <a:spcPts val="0"/>
                        </a:spcAft>
                        <a:buNone/>
                      </a:pPr>
                      <a:r>
                        <a:rPr lang="iw-IL" sz="2800" u="none" cap="none" strike="noStrike">
                          <a:solidFill>
                            <a:srgbClr val="FFC000"/>
                          </a:solidFill>
                          <a:latin typeface="Arial"/>
                          <a:ea typeface="Arial"/>
                          <a:cs typeface="Arial"/>
                          <a:sym typeface="Arial"/>
                        </a:rPr>
                        <a:t>חשש</a:t>
                      </a:r>
                      <a:endParaRPr/>
                    </a:p>
                  </a:txBody>
                  <a:tcPr marT="45725" marB="45725" marR="91450" marL="91450">
                    <a:solidFill>
                      <a:srgbClr val="1F1300"/>
                    </a:solidFill>
                  </a:tcPr>
                </a:tc>
              </a:tr>
              <a:tr h="589575">
                <a:tc>
                  <a:txBody>
                    <a:bodyPr/>
                    <a:lstStyle/>
                    <a:p>
                      <a:pPr indent="0" lvl="0" marL="0" marR="0" rtl="1" algn="ctr">
                        <a:spcBef>
                          <a:spcPts val="0"/>
                        </a:spcBef>
                        <a:spcAft>
                          <a:spcPts val="0"/>
                        </a:spcAft>
                        <a:buNone/>
                      </a:pPr>
                      <a:r>
                        <a:rPr lang="iw-IL" sz="2800" u="none" cap="none" strike="noStrike">
                          <a:latin typeface="Arial"/>
                          <a:ea typeface="Arial"/>
                          <a:cs typeface="Arial"/>
                          <a:sym typeface="Arial"/>
                        </a:rPr>
                        <a:t>קבלה</a:t>
                      </a:r>
                      <a:endParaRPr/>
                    </a:p>
                  </a:txBody>
                  <a:tcPr marT="45725" marB="45725" marR="91450" marL="91450"/>
                </a:tc>
                <a:tc>
                  <a:txBody>
                    <a:bodyPr/>
                    <a:lstStyle/>
                    <a:p>
                      <a:pPr indent="0" lvl="0" marL="0" marR="0" rtl="1" algn="ctr">
                        <a:spcBef>
                          <a:spcPts val="0"/>
                        </a:spcBef>
                        <a:spcAft>
                          <a:spcPts val="0"/>
                        </a:spcAft>
                        <a:buNone/>
                      </a:pPr>
                      <a:r>
                        <a:rPr lang="iw-IL" sz="2800" u="none" cap="none" strike="noStrike">
                          <a:solidFill>
                            <a:srgbClr val="FFC000"/>
                          </a:solidFill>
                          <a:latin typeface="Arial"/>
                          <a:ea typeface="Arial"/>
                          <a:cs typeface="Arial"/>
                          <a:sym typeface="Arial"/>
                        </a:rPr>
                        <a:t>כניעות</a:t>
                      </a:r>
                      <a:endParaRPr/>
                    </a:p>
                  </a:txBody>
                  <a:tcPr marT="45725" marB="45725" marR="91450" marL="91450">
                    <a:solidFill>
                      <a:srgbClr val="1F1300"/>
                    </a:solidFill>
                  </a:tcPr>
                </a:tc>
              </a:tr>
              <a:tr h="589575">
                <a:tc>
                  <a:txBody>
                    <a:bodyPr/>
                    <a:lstStyle/>
                    <a:p>
                      <a:pPr indent="0" lvl="0" marL="0" marR="0" rtl="1" algn="ctr">
                        <a:spcBef>
                          <a:spcPts val="0"/>
                        </a:spcBef>
                        <a:spcAft>
                          <a:spcPts val="0"/>
                        </a:spcAft>
                        <a:buNone/>
                      </a:pPr>
                      <a:r>
                        <a:rPr lang="iw-IL" sz="2800" u="none" cap="none" strike="noStrike">
                          <a:latin typeface="Arial"/>
                          <a:ea typeface="Arial"/>
                          <a:cs typeface="Arial"/>
                          <a:sym typeface="Arial"/>
                        </a:rPr>
                        <a:t>שלווה</a:t>
                      </a:r>
                      <a:endParaRPr/>
                    </a:p>
                  </a:txBody>
                  <a:tcPr marT="45725" marB="45725" marR="91450" marL="91450"/>
                </a:tc>
                <a:tc>
                  <a:txBody>
                    <a:bodyPr/>
                    <a:lstStyle/>
                    <a:p>
                      <a:pPr indent="0" lvl="0" marL="0" marR="0" rtl="1" algn="ctr">
                        <a:spcBef>
                          <a:spcPts val="0"/>
                        </a:spcBef>
                        <a:spcAft>
                          <a:spcPts val="0"/>
                        </a:spcAft>
                        <a:buNone/>
                      </a:pPr>
                      <a:r>
                        <a:rPr lang="iw-IL" sz="2800" u="none" cap="none" strike="noStrike">
                          <a:solidFill>
                            <a:srgbClr val="FFC000"/>
                          </a:solidFill>
                          <a:latin typeface="Arial"/>
                          <a:ea typeface="Arial"/>
                          <a:cs typeface="Arial"/>
                          <a:sym typeface="Arial"/>
                        </a:rPr>
                        <a:t>כעס</a:t>
                      </a:r>
                      <a:endParaRPr/>
                    </a:p>
                  </a:txBody>
                  <a:tcPr marT="45725" marB="45725" marR="91450" marL="91450">
                    <a:solidFill>
                      <a:srgbClr val="1F1300"/>
                    </a:solidFill>
                  </a:tcPr>
                </a:tc>
              </a:tr>
            </a:tbl>
          </a:graphicData>
        </a:graphic>
      </p:graphicFrame>
      <p:pic>
        <p:nvPicPr>
          <p:cNvPr descr="פרצוף מחייך ללא מילוי" id="281" name="Google Shape;281;p19"/>
          <p:cNvPicPr preferRelativeResize="0"/>
          <p:nvPr/>
        </p:nvPicPr>
        <p:blipFill rotWithShape="1">
          <a:blip r:embed="rId3">
            <a:alphaModFix/>
          </a:blip>
          <a:srcRect b="0" l="0" r="0" t="0"/>
          <a:stretch/>
        </p:blipFill>
        <p:spPr>
          <a:xfrm>
            <a:off x="8747760" y="1413616"/>
            <a:ext cx="914400" cy="914400"/>
          </a:xfrm>
          <a:prstGeom prst="rect">
            <a:avLst/>
          </a:prstGeom>
          <a:noFill/>
          <a:ln>
            <a:noFill/>
          </a:ln>
        </p:spPr>
      </p:pic>
      <p:pic>
        <p:nvPicPr>
          <p:cNvPr descr="פרצוף מבולבל ללא מילוי" id="282" name="Google Shape;282;p19"/>
          <p:cNvPicPr preferRelativeResize="0"/>
          <p:nvPr/>
        </p:nvPicPr>
        <p:blipFill rotWithShape="1">
          <a:blip r:embed="rId4">
            <a:alphaModFix/>
          </a:blip>
          <a:srcRect b="0" l="0" r="0" t="0"/>
          <a:stretch/>
        </p:blipFill>
        <p:spPr>
          <a:xfrm>
            <a:off x="1628141" y="1828801"/>
            <a:ext cx="914400" cy="914400"/>
          </a:xfrm>
          <a:prstGeom prst="rect">
            <a:avLst/>
          </a:prstGeom>
          <a:noFill/>
          <a:ln>
            <a:noFill/>
          </a:ln>
        </p:spPr>
      </p:pic>
      <p:sp>
        <p:nvSpPr>
          <p:cNvPr id="283" name="Google Shape;283;p19"/>
          <p:cNvSpPr/>
          <p:nvPr/>
        </p:nvSpPr>
        <p:spPr>
          <a:xfrm>
            <a:off x="516001" y="3771901"/>
            <a:ext cx="10396025" cy="1553117"/>
          </a:xfrm>
          <a:prstGeom prst="rect">
            <a:avLst/>
          </a:prstGeom>
          <a:noFill/>
          <a:ln>
            <a:noFill/>
          </a:ln>
        </p:spPr>
        <p:txBody>
          <a:bodyPr anchorCtr="0" anchor="t" bIns="45700" lIns="91425" spcFirstLastPara="1" rIns="91425" wrap="square" tIns="45700">
            <a:spAutoFit/>
          </a:bodyPr>
          <a:lstStyle/>
          <a:p>
            <a:pPr indent="0" lvl="0" marL="0" marR="0" rtl="1" algn="r">
              <a:lnSpc>
                <a:spcPct val="111000"/>
              </a:lnSpc>
              <a:spcBef>
                <a:spcPts val="0"/>
              </a:spcBef>
              <a:spcAft>
                <a:spcPts val="0"/>
              </a:spcAft>
              <a:buNone/>
            </a:pPr>
            <a:r>
              <a:rPr b="1" lang="iw-IL" sz="2400">
                <a:solidFill>
                  <a:schemeClr val="dk1"/>
                </a:solidFill>
                <a:latin typeface="Arial"/>
                <a:ea typeface="Arial"/>
                <a:cs typeface="Arial"/>
                <a:sym typeface="Arial"/>
              </a:rPr>
              <a:t>ההבחנה בין רגשות חיוביים לרגשות שליליים מבטאת את הערכתנו הבסיסית למצב מסוים</a:t>
            </a:r>
            <a:endParaRPr/>
          </a:p>
          <a:p>
            <a:pPr indent="-342900" lvl="0" marL="342900" marR="0" rtl="1" algn="r">
              <a:lnSpc>
                <a:spcPct val="111000"/>
              </a:lnSpc>
              <a:spcBef>
                <a:spcPts val="930"/>
              </a:spcBef>
              <a:spcAft>
                <a:spcPts val="0"/>
              </a:spcAft>
              <a:buClr>
                <a:srgbClr val="002060"/>
              </a:buClr>
              <a:buSzPts val="1800"/>
              <a:buFont typeface="Noto Sans Symbols"/>
              <a:buChar char="❖"/>
            </a:pPr>
            <a:r>
              <a:rPr b="1" lang="iw-IL" sz="2400">
                <a:solidFill>
                  <a:schemeClr val="accent1"/>
                </a:solidFill>
                <a:latin typeface="Arial"/>
                <a:ea typeface="Arial"/>
                <a:cs typeface="Arial"/>
                <a:sym typeface="Arial"/>
              </a:rPr>
              <a:t>רגשות חיוביים- </a:t>
            </a:r>
            <a:r>
              <a:rPr b="1" lang="iw-IL" sz="2400">
                <a:solidFill>
                  <a:schemeClr val="dk1"/>
                </a:solidFill>
                <a:latin typeface="Arial"/>
                <a:ea typeface="Arial"/>
                <a:cs typeface="Arial"/>
                <a:sym typeface="Arial"/>
              </a:rPr>
              <a:t>מבטאים הערכה חיובית, הנעה חיובית ותחושה נעימה.</a:t>
            </a:r>
            <a:endParaRPr/>
          </a:p>
          <a:p>
            <a:pPr indent="-342900" lvl="0" marL="342900" marR="0" rtl="1" algn="r">
              <a:lnSpc>
                <a:spcPct val="111000"/>
              </a:lnSpc>
              <a:spcBef>
                <a:spcPts val="930"/>
              </a:spcBef>
              <a:spcAft>
                <a:spcPts val="0"/>
              </a:spcAft>
              <a:buClr>
                <a:srgbClr val="002060"/>
              </a:buClr>
              <a:buSzPts val="1800"/>
              <a:buFont typeface="Noto Sans Symbols"/>
              <a:buChar char="❖"/>
            </a:pPr>
            <a:r>
              <a:rPr b="1" lang="iw-IL" sz="2400">
                <a:solidFill>
                  <a:srgbClr val="0A0600"/>
                </a:solidFill>
                <a:latin typeface="Arial"/>
                <a:ea typeface="Arial"/>
                <a:cs typeface="Arial"/>
                <a:sym typeface="Arial"/>
              </a:rPr>
              <a:t>רגשות שליליים- </a:t>
            </a:r>
            <a:r>
              <a:rPr b="1" lang="iw-IL" sz="2400">
                <a:solidFill>
                  <a:schemeClr val="dk1"/>
                </a:solidFill>
                <a:latin typeface="Arial"/>
                <a:ea typeface="Arial"/>
                <a:cs typeface="Arial"/>
                <a:sym typeface="Arial"/>
              </a:rPr>
              <a:t>מבטאים הערכה שלילית, הנעה שלילית ותחושה בלתי נעימה</a:t>
            </a:r>
            <a:endParaRPr sz="18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
          <p:cNvPicPr preferRelativeResize="0"/>
          <p:nvPr/>
        </p:nvPicPr>
        <p:blipFill rotWithShape="1">
          <a:blip r:embed="rId3">
            <a:alphaModFix/>
          </a:blip>
          <a:srcRect b="0" l="0" r="0" t="0"/>
          <a:stretch/>
        </p:blipFill>
        <p:spPr>
          <a:xfrm>
            <a:off x="0" y="-457200"/>
            <a:ext cx="13011150" cy="7315200"/>
          </a:xfrm>
          <a:prstGeom prst="rect">
            <a:avLst/>
          </a:prstGeom>
          <a:noFill/>
          <a:ln cap="flat" cmpd="sng" w="9525">
            <a:solidFill>
              <a:schemeClr val="accent1"/>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0"/>
          <p:cNvSpPr txBox="1"/>
          <p:nvPr>
            <p:ph type="title"/>
          </p:nvPr>
        </p:nvSpPr>
        <p:spPr>
          <a:xfrm>
            <a:off x="628183" y="475757"/>
            <a:ext cx="11160000" cy="720000"/>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3600"/>
              <a:buFont typeface="Arial"/>
              <a:buNone/>
            </a:pPr>
            <a:r>
              <a:rPr lang="iw-IL" sz="3600">
                <a:latin typeface="Arial"/>
                <a:ea typeface="Arial"/>
                <a:cs typeface="Arial"/>
                <a:sym typeface="Arial"/>
              </a:rPr>
              <a:t>מיון רגשות על פי כיוון הרגש מעורר שאלות</a:t>
            </a:r>
            <a:endParaRPr/>
          </a:p>
        </p:txBody>
      </p:sp>
      <p:sp>
        <p:nvSpPr>
          <p:cNvPr id="289" name="Google Shape;289;p20"/>
          <p:cNvSpPr txBox="1"/>
          <p:nvPr>
            <p:ph idx="1" type="body"/>
          </p:nvPr>
        </p:nvSpPr>
        <p:spPr>
          <a:xfrm>
            <a:off x="3869410" y="1336434"/>
            <a:ext cx="6813083" cy="4680000"/>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800"/>
              <a:buChar char="•"/>
            </a:pPr>
            <a:r>
              <a:rPr lang="iw-IL" sz="2800">
                <a:solidFill>
                  <a:srgbClr val="9E6100"/>
                </a:solidFill>
                <a:latin typeface="Arial"/>
                <a:ea typeface="Arial"/>
                <a:cs typeface="Arial"/>
                <a:sym typeface="Arial"/>
              </a:rPr>
              <a:t>האם חשש זהו רגש שלילי או חיובי?</a:t>
            </a:r>
            <a:endParaRPr/>
          </a:p>
          <a:p>
            <a:pPr indent="-228600" lvl="0" marL="228600" rtl="1" algn="r">
              <a:lnSpc>
                <a:spcPct val="110000"/>
              </a:lnSpc>
              <a:spcBef>
                <a:spcPts val="700"/>
              </a:spcBef>
              <a:spcAft>
                <a:spcPts val="0"/>
              </a:spcAft>
              <a:buSzPts val="2800"/>
              <a:buChar char="•"/>
            </a:pPr>
            <a:r>
              <a:rPr lang="iw-IL" sz="2800">
                <a:solidFill>
                  <a:srgbClr val="9E6100"/>
                </a:solidFill>
                <a:latin typeface="Arial"/>
                <a:ea typeface="Arial"/>
                <a:cs typeface="Arial"/>
                <a:sym typeface="Arial"/>
              </a:rPr>
              <a:t>קבלה זהו רגש חיובי ? </a:t>
            </a:r>
            <a:endParaRPr/>
          </a:p>
          <a:p>
            <a:pPr indent="-228600" lvl="0" marL="228600" rtl="1" algn="r">
              <a:lnSpc>
                <a:spcPct val="110000"/>
              </a:lnSpc>
              <a:spcBef>
                <a:spcPts val="700"/>
              </a:spcBef>
              <a:spcAft>
                <a:spcPts val="0"/>
              </a:spcAft>
              <a:buSzPts val="2800"/>
              <a:buChar char="•"/>
            </a:pPr>
            <a:r>
              <a:rPr lang="iw-IL" sz="2800">
                <a:solidFill>
                  <a:srgbClr val="9E6100"/>
                </a:solidFill>
                <a:latin typeface="Arial"/>
                <a:ea typeface="Arial"/>
                <a:cs typeface="Arial"/>
                <a:sym typeface="Arial"/>
              </a:rPr>
              <a:t>האם ייתכן מצב שבו רגש זה יהיה שלילי?</a:t>
            </a:r>
            <a:endParaRPr/>
          </a:p>
          <a:p>
            <a:pPr indent="-228600" lvl="0" marL="228600" rtl="1" algn="r">
              <a:lnSpc>
                <a:spcPct val="110000"/>
              </a:lnSpc>
              <a:spcBef>
                <a:spcPts val="700"/>
              </a:spcBef>
              <a:spcAft>
                <a:spcPts val="0"/>
              </a:spcAft>
              <a:buSzPts val="2800"/>
              <a:buChar char="•"/>
            </a:pPr>
            <a:r>
              <a:rPr lang="iw-IL" sz="2800">
                <a:solidFill>
                  <a:srgbClr val="9E6100"/>
                </a:solidFill>
                <a:latin typeface="Arial"/>
                <a:ea typeface="Arial"/>
                <a:cs typeface="Arial"/>
                <a:sym typeface="Arial"/>
              </a:rPr>
              <a:t>האם כעס הוא רגש שלילי תמיד? </a:t>
            </a:r>
            <a:endParaRPr/>
          </a:p>
          <a:p>
            <a:pPr indent="-228600" lvl="0" marL="228600" rtl="1" algn="r">
              <a:lnSpc>
                <a:spcPct val="110000"/>
              </a:lnSpc>
              <a:spcBef>
                <a:spcPts val="700"/>
              </a:spcBef>
              <a:spcAft>
                <a:spcPts val="0"/>
              </a:spcAft>
              <a:buSzPts val="2800"/>
              <a:buChar char="•"/>
            </a:pPr>
            <a:r>
              <a:rPr lang="iw-IL" sz="2800">
                <a:solidFill>
                  <a:srgbClr val="9E6100"/>
                </a:solidFill>
                <a:latin typeface="Arial"/>
                <a:ea typeface="Arial"/>
                <a:cs typeface="Arial"/>
                <a:sym typeface="Arial"/>
              </a:rPr>
              <a:t>האם עלינו לשאוף שלא להרגיש פחד </a:t>
            </a:r>
            <a:br>
              <a:rPr lang="iw-IL" sz="2800">
                <a:solidFill>
                  <a:srgbClr val="9E6100"/>
                </a:solidFill>
                <a:latin typeface="Arial"/>
                <a:ea typeface="Arial"/>
                <a:cs typeface="Arial"/>
                <a:sym typeface="Arial"/>
              </a:rPr>
            </a:br>
            <a:r>
              <a:rPr lang="iw-IL" sz="2800">
                <a:solidFill>
                  <a:srgbClr val="9E6100"/>
                </a:solidFill>
                <a:latin typeface="Arial"/>
                <a:ea typeface="Arial"/>
                <a:cs typeface="Arial"/>
                <a:sym typeface="Arial"/>
              </a:rPr>
              <a:t>או עצב? </a:t>
            </a:r>
            <a:endParaRPr/>
          </a:p>
          <a:p>
            <a:pPr indent="-228600" lvl="0" marL="228600" rtl="1" algn="r">
              <a:lnSpc>
                <a:spcPct val="110000"/>
              </a:lnSpc>
              <a:spcBef>
                <a:spcPts val="700"/>
              </a:spcBef>
              <a:spcAft>
                <a:spcPts val="0"/>
              </a:spcAft>
              <a:buSzPts val="2800"/>
              <a:buChar char="•"/>
            </a:pPr>
            <a:r>
              <a:rPr lang="iw-IL" sz="2800">
                <a:solidFill>
                  <a:srgbClr val="9E6100"/>
                </a:solidFill>
                <a:latin typeface="Arial"/>
                <a:ea typeface="Arial"/>
                <a:cs typeface="Arial"/>
                <a:sym typeface="Arial"/>
              </a:rPr>
              <a:t>האם לרגשות שליליים יש יתרונות?</a:t>
            </a:r>
            <a:endParaRPr sz="3200">
              <a:solidFill>
                <a:srgbClr val="9E6100"/>
              </a:solidFill>
              <a:latin typeface="Arial"/>
              <a:ea typeface="Arial"/>
              <a:cs typeface="Arial"/>
              <a:sym typeface="Arial"/>
            </a:endParaRPr>
          </a:p>
        </p:txBody>
      </p:sp>
      <p:pic>
        <p:nvPicPr>
          <p:cNvPr id="290" name="Google Shape;290;p20"/>
          <p:cNvPicPr preferRelativeResize="0"/>
          <p:nvPr/>
        </p:nvPicPr>
        <p:blipFill rotWithShape="1">
          <a:blip r:embed="rId3">
            <a:alphaModFix/>
          </a:blip>
          <a:srcRect b="0" l="0" r="0" t="0"/>
          <a:stretch/>
        </p:blipFill>
        <p:spPr>
          <a:xfrm>
            <a:off x="649959" y="1945885"/>
            <a:ext cx="3219450" cy="3219450"/>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1"/>
          <p:cNvSpPr txBox="1"/>
          <p:nvPr>
            <p:ph type="title"/>
          </p:nvPr>
        </p:nvSpPr>
        <p:spPr>
          <a:xfrm>
            <a:off x="1935306" y="467950"/>
            <a:ext cx="8769358" cy="866188"/>
          </a:xfrm>
          <a:prstGeom prst="rect">
            <a:avLst/>
          </a:prstGeom>
          <a:noFill/>
          <a:ln>
            <a:noFill/>
          </a:ln>
        </p:spPr>
        <p:txBody>
          <a:bodyPr anchorCtr="0" anchor="t" bIns="45675" lIns="91400" spcFirstLastPara="1" rIns="91400" wrap="square" tIns="45675">
            <a:noAutofit/>
          </a:bodyPr>
          <a:lstStyle/>
          <a:p>
            <a:pPr indent="0" lvl="0" marL="0" rtl="1" algn="r">
              <a:lnSpc>
                <a:spcPct val="99000"/>
              </a:lnSpc>
              <a:spcBef>
                <a:spcPts val="0"/>
              </a:spcBef>
              <a:spcAft>
                <a:spcPts val="0"/>
              </a:spcAft>
              <a:buClr>
                <a:schemeClr val="dk2"/>
              </a:buClr>
              <a:buSzPts val="1800"/>
              <a:buFont typeface="Arial"/>
              <a:buNone/>
            </a:pPr>
            <a:r>
              <a:rPr lang="iw-IL">
                <a:latin typeface="Arial"/>
                <a:ea typeface="Arial"/>
                <a:cs typeface="Arial"/>
                <a:sym typeface="Arial"/>
              </a:rPr>
              <a:t>רגשות חיוביים ורגשות שליליים</a:t>
            </a:r>
            <a:endParaRPr>
              <a:latin typeface="Arial"/>
              <a:ea typeface="Arial"/>
              <a:cs typeface="Arial"/>
              <a:sym typeface="Arial"/>
            </a:endParaRPr>
          </a:p>
        </p:txBody>
      </p:sp>
      <p:sp>
        <p:nvSpPr>
          <p:cNvPr id="297" name="Google Shape;297;p21"/>
          <p:cNvSpPr txBox="1"/>
          <p:nvPr>
            <p:ph idx="1" type="body"/>
          </p:nvPr>
        </p:nvSpPr>
        <p:spPr>
          <a:xfrm>
            <a:off x="4418049" y="1334139"/>
            <a:ext cx="6789656" cy="4597271"/>
          </a:xfrm>
          <a:prstGeom prst="rect">
            <a:avLst/>
          </a:prstGeom>
          <a:noFill/>
          <a:ln>
            <a:noFill/>
          </a:ln>
        </p:spPr>
        <p:txBody>
          <a:bodyPr anchorCtr="0" anchor="t" bIns="45675" lIns="91400" spcFirstLastPara="1" rIns="91400" wrap="square" tIns="45675">
            <a:noAutofit/>
          </a:bodyPr>
          <a:lstStyle/>
          <a:p>
            <a:pPr indent="0" lvl="0" marL="76200" rtl="1" algn="r">
              <a:lnSpc>
                <a:spcPct val="110000"/>
              </a:lnSpc>
              <a:spcBef>
                <a:spcPts val="700"/>
              </a:spcBef>
              <a:spcAft>
                <a:spcPts val="0"/>
              </a:spcAft>
              <a:buSzPts val="2800"/>
              <a:buNone/>
            </a:pPr>
            <a:r>
              <a:rPr b="1" lang="iw-IL" sz="2800">
                <a:solidFill>
                  <a:srgbClr val="0070C0"/>
                </a:solidFill>
                <a:latin typeface="Arial"/>
                <a:ea typeface="Arial"/>
                <a:cs typeface="Arial"/>
                <a:sym typeface="Arial"/>
              </a:rPr>
              <a:t>פול אקמן </a:t>
            </a:r>
            <a:r>
              <a:rPr b="1" lang="iw-IL" sz="2800">
                <a:latin typeface="Arial"/>
                <a:ea typeface="Arial"/>
                <a:cs typeface="Arial"/>
                <a:sym typeface="Arial"/>
              </a:rPr>
              <a:t>חוקר רגשות בעל שם עולמי (שעוד נתייחס אליו בהמשך) </a:t>
            </a:r>
            <a:br>
              <a:rPr b="1" lang="iw-IL" sz="2800">
                <a:latin typeface="Arial"/>
                <a:ea typeface="Arial"/>
                <a:cs typeface="Arial"/>
                <a:sym typeface="Arial"/>
              </a:rPr>
            </a:br>
            <a:r>
              <a:rPr b="1" lang="iw-IL" sz="2800">
                <a:latin typeface="Arial"/>
                <a:ea typeface="Arial"/>
                <a:cs typeface="Arial"/>
                <a:sym typeface="Arial"/>
              </a:rPr>
              <a:t>וה</a:t>
            </a:r>
            <a:r>
              <a:rPr b="1" lang="iw-IL" sz="2800">
                <a:solidFill>
                  <a:srgbClr val="0070C0"/>
                </a:solidFill>
                <a:latin typeface="Arial"/>
                <a:ea typeface="Arial"/>
                <a:cs typeface="Arial"/>
                <a:sym typeface="Arial"/>
              </a:rPr>
              <a:t>דלאי למה </a:t>
            </a:r>
            <a:r>
              <a:rPr b="1" lang="iw-IL" sz="2800">
                <a:latin typeface="Arial"/>
                <a:ea typeface="Arial"/>
                <a:cs typeface="Arial"/>
                <a:sym typeface="Arial"/>
              </a:rPr>
              <a:t>(מנהיג רוחני בודהיסטי מפורסם</a:t>
            </a:r>
            <a:r>
              <a:rPr lang="iw-IL" sz="2800">
                <a:latin typeface="Arial"/>
                <a:ea typeface="Arial"/>
                <a:cs typeface="Arial"/>
                <a:sym typeface="Arial"/>
              </a:rPr>
              <a:t>) דוחים את הרעיון שרגשות מסוימים </a:t>
            </a:r>
            <a:br>
              <a:rPr lang="iw-IL" sz="2800">
                <a:latin typeface="Arial"/>
                <a:ea typeface="Arial"/>
                <a:cs typeface="Arial"/>
                <a:sym typeface="Arial"/>
              </a:rPr>
            </a:br>
            <a:r>
              <a:rPr lang="iw-IL" sz="2800">
                <a:latin typeface="Arial"/>
                <a:ea typeface="Arial"/>
                <a:cs typeface="Arial"/>
                <a:sym typeface="Arial"/>
              </a:rPr>
              <a:t>הינם שליליים או הרסניים באופן מוחלט . לטענתם כל רגש יכול לבוא לידי ביטוי באופן בונה או הרסני גם רגשות שנתפסים כשליליים יכולים להוביל לשיתוף פעולה ,ולהיטיב עם עצמי ועם האחר</a:t>
            </a:r>
            <a:br>
              <a:rPr lang="iw-IL" sz="2800">
                <a:latin typeface="Arial"/>
                <a:ea typeface="Arial"/>
                <a:cs typeface="Arial"/>
                <a:sym typeface="Arial"/>
              </a:rPr>
            </a:br>
            <a:br>
              <a:rPr b="1" lang="iw-IL" sz="2800">
                <a:solidFill>
                  <a:schemeClr val="dk1"/>
                </a:solidFill>
                <a:latin typeface="Arial"/>
                <a:ea typeface="Arial"/>
                <a:cs typeface="Arial"/>
                <a:sym typeface="Arial"/>
              </a:rPr>
            </a:br>
            <a:endParaRPr b="1" sz="2800">
              <a:solidFill>
                <a:schemeClr val="dk1"/>
              </a:solidFill>
              <a:latin typeface="Arial"/>
              <a:ea typeface="Arial"/>
              <a:cs typeface="Arial"/>
              <a:sym typeface="Arial"/>
            </a:endParaRPr>
          </a:p>
          <a:p>
            <a:pPr indent="0" lvl="0" marL="0" rtl="1" algn="r">
              <a:lnSpc>
                <a:spcPct val="111000"/>
              </a:lnSpc>
              <a:spcBef>
                <a:spcPts val="930"/>
              </a:spcBef>
              <a:spcAft>
                <a:spcPts val="0"/>
              </a:spcAft>
              <a:buSzPts val="1800"/>
              <a:buNone/>
            </a:pPr>
            <a:r>
              <a:t/>
            </a:r>
            <a:endParaRPr sz="3000"/>
          </a:p>
        </p:txBody>
      </p:sp>
      <p:sp>
        <p:nvSpPr>
          <p:cNvPr id="298" name="Google Shape;298;p21"/>
          <p:cNvSpPr txBox="1"/>
          <p:nvPr/>
        </p:nvSpPr>
        <p:spPr>
          <a:xfrm>
            <a:off x="5983252" y="6027589"/>
            <a:ext cx="5454576" cy="458640"/>
          </a:xfrm>
          <a:prstGeom prst="rect">
            <a:avLst/>
          </a:prstGeom>
          <a:noFill/>
          <a:ln>
            <a:noFill/>
          </a:ln>
        </p:spPr>
        <p:txBody>
          <a:bodyPr anchorCtr="0" anchor="t" bIns="91400" lIns="91400" spcFirstLastPara="1" rIns="91400" wrap="square" tIns="91400">
            <a:noAutofit/>
          </a:bodyPr>
          <a:lstStyle/>
          <a:p>
            <a:pPr indent="0" lvl="0" marL="0" marR="0" rtl="1" algn="r">
              <a:spcBef>
                <a:spcPts val="0"/>
              </a:spcBef>
              <a:spcAft>
                <a:spcPts val="0"/>
              </a:spcAft>
              <a:buNone/>
            </a:pPr>
            <a:r>
              <a:rPr lang="iw-IL" sz="1200">
                <a:solidFill>
                  <a:schemeClr val="dk1"/>
                </a:solidFill>
                <a:latin typeface="Calibri"/>
                <a:ea typeface="Calibri"/>
                <a:cs typeface="Calibri"/>
                <a:sym typeface="Calibri"/>
              </a:rPr>
              <a:t>מקור: אהרון בן זאב: ישר מהלב: רגשות בחיי היום יום (2008)</a:t>
            </a:r>
            <a:endParaRPr sz="1200">
              <a:solidFill>
                <a:schemeClr val="dk1"/>
              </a:solidFill>
              <a:latin typeface="Calibri"/>
              <a:ea typeface="Calibri"/>
              <a:cs typeface="Calibri"/>
              <a:sym typeface="Calibri"/>
            </a:endParaRPr>
          </a:p>
        </p:txBody>
      </p:sp>
      <p:pic>
        <p:nvPicPr>
          <p:cNvPr id="299" name="Google Shape;299;p21"/>
          <p:cNvPicPr preferRelativeResize="0"/>
          <p:nvPr/>
        </p:nvPicPr>
        <p:blipFill rotWithShape="1">
          <a:blip r:embed="rId3">
            <a:alphaModFix/>
          </a:blip>
          <a:srcRect b="0" l="0" r="0" t="0"/>
          <a:stretch/>
        </p:blipFill>
        <p:spPr>
          <a:xfrm>
            <a:off x="829552" y="2174442"/>
            <a:ext cx="3091722" cy="2509116"/>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22"/>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אטלס של רגשות </a:t>
            </a:r>
            <a:endParaRPr/>
          </a:p>
        </p:txBody>
      </p:sp>
      <p:sp>
        <p:nvSpPr>
          <p:cNvPr id="305" name="Google Shape;305;p22"/>
          <p:cNvSpPr txBox="1"/>
          <p:nvPr>
            <p:ph idx="1" type="body"/>
          </p:nvPr>
        </p:nvSpPr>
        <p:spPr>
          <a:xfrm>
            <a:off x="516000" y="1195757"/>
            <a:ext cx="11160000" cy="4811148"/>
          </a:xfrm>
          <a:prstGeom prst="rect">
            <a:avLst/>
          </a:prstGeom>
          <a:noFill/>
          <a:ln>
            <a:noFill/>
          </a:ln>
        </p:spPr>
        <p:txBody>
          <a:bodyPr anchorCtr="0" anchor="t" bIns="45700" lIns="91425" spcFirstLastPara="1" rIns="91425" wrap="square" tIns="45700">
            <a:noAutofit/>
          </a:bodyPr>
          <a:lstStyle/>
          <a:p>
            <a:pPr indent="-50800" lvl="0" marL="228600" rtl="1" algn="r">
              <a:lnSpc>
                <a:spcPct val="110000"/>
              </a:lnSpc>
              <a:spcBef>
                <a:spcPts val="0"/>
              </a:spcBef>
              <a:spcAft>
                <a:spcPts val="0"/>
              </a:spcAft>
              <a:buSzPts val="2800"/>
              <a:buNone/>
            </a:pPr>
            <a:r>
              <a:t/>
            </a:r>
            <a:endParaRPr sz="2800">
              <a:latin typeface="Arial"/>
              <a:ea typeface="Arial"/>
              <a:cs typeface="Arial"/>
              <a:sym typeface="Arial"/>
            </a:endParaRPr>
          </a:p>
          <a:p>
            <a:pPr indent="0" lvl="0" marL="0" rtl="1" algn="r">
              <a:lnSpc>
                <a:spcPct val="110000"/>
              </a:lnSpc>
              <a:spcBef>
                <a:spcPts val="700"/>
              </a:spcBef>
              <a:spcAft>
                <a:spcPts val="0"/>
              </a:spcAft>
              <a:buSzPts val="2800"/>
              <a:buNone/>
            </a:pPr>
            <a:r>
              <a:rPr lang="iw-IL" sz="2800">
                <a:latin typeface="Arial"/>
                <a:ea typeface="Arial"/>
                <a:cs typeface="Arial"/>
                <a:sym typeface="Arial"/>
              </a:rPr>
              <a:t>השניים בנו יחד </a:t>
            </a:r>
            <a:r>
              <a:rPr lang="iw-IL" sz="2800" u="sng">
                <a:solidFill>
                  <a:schemeClr val="hlink"/>
                </a:solidFill>
                <a:latin typeface="Arial"/>
                <a:ea typeface="Arial"/>
                <a:cs typeface="Arial"/>
                <a:sym typeface="Arial"/>
                <a:hlinkClick r:id="rId3"/>
              </a:rPr>
              <a:t>אטלס של רגשות </a:t>
            </a:r>
            <a:r>
              <a:rPr lang="iw-IL" sz="2800">
                <a:solidFill>
                  <a:srgbClr val="333333"/>
                </a:solidFill>
                <a:latin typeface="Arial"/>
                <a:ea typeface="Arial"/>
                <a:cs typeface="Arial"/>
                <a:sym typeface="Arial"/>
              </a:rPr>
              <a:t>מדריך להתמצאות בעולם הרגשי-פנימי שלנו. </a:t>
            </a:r>
            <a:br>
              <a:rPr lang="iw-IL" sz="2800">
                <a:solidFill>
                  <a:srgbClr val="333333"/>
                </a:solidFill>
                <a:latin typeface="Arial"/>
                <a:ea typeface="Arial"/>
                <a:cs typeface="Arial"/>
                <a:sym typeface="Arial"/>
              </a:rPr>
            </a:br>
            <a:r>
              <a:rPr lang="iw-IL" sz="2800">
                <a:solidFill>
                  <a:srgbClr val="333333"/>
                </a:solidFill>
                <a:latin typeface="Arial"/>
                <a:ea typeface="Arial"/>
                <a:cs typeface="Arial"/>
                <a:sym typeface="Arial"/>
              </a:rPr>
              <a:t>תצוגה גרפית שממחישה באופן ויזואלי ואינטראקטיבי ממצאי מחקרים פסיכולוגיים עדכניים בתחום הרגשות. </a:t>
            </a:r>
            <a:br>
              <a:rPr lang="iw-IL" sz="2800">
                <a:solidFill>
                  <a:srgbClr val="333333"/>
                </a:solidFill>
                <a:latin typeface="Arial"/>
                <a:ea typeface="Arial"/>
                <a:cs typeface="Arial"/>
                <a:sym typeface="Arial"/>
              </a:rPr>
            </a:br>
            <a:r>
              <a:rPr lang="iw-IL" sz="2800">
                <a:solidFill>
                  <a:srgbClr val="333333"/>
                </a:solidFill>
                <a:latin typeface="Arial"/>
                <a:ea typeface="Arial"/>
                <a:cs typeface="Arial"/>
                <a:sym typeface="Arial"/>
              </a:rPr>
              <a:t>האטלס מורכב מחמש 'יבשות' של רגשות אוניברסליים: </a:t>
            </a:r>
            <a:r>
              <a:rPr b="1" lang="iw-IL" sz="2800">
                <a:solidFill>
                  <a:srgbClr val="4206BA"/>
                </a:solidFill>
                <a:latin typeface="Arial"/>
                <a:ea typeface="Arial"/>
                <a:cs typeface="Arial"/>
                <a:sym typeface="Arial"/>
              </a:rPr>
              <a:t>הנאה, עצבות, כעס, גועל ופחד - </a:t>
            </a:r>
            <a:r>
              <a:rPr lang="iw-IL" sz="2800">
                <a:solidFill>
                  <a:srgbClr val="333333"/>
                </a:solidFill>
                <a:latin typeface="Arial"/>
                <a:ea typeface="Arial"/>
                <a:cs typeface="Arial"/>
                <a:sym typeface="Arial"/>
              </a:rPr>
              <a:t>מכיוון שקיים לגביהם קונצנזוס בקרב חוקרים כרגשות כלל אנושיים, חוצי תרבויות ושפות, שקיימים בכל אדם מלידה ללא השפעות חיצוניות.</a:t>
            </a:r>
            <a:br>
              <a:rPr lang="iw-IL" sz="2800">
                <a:solidFill>
                  <a:srgbClr val="333333"/>
                </a:solidFill>
                <a:latin typeface="Arial"/>
                <a:ea typeface="Arial"/>
                <a:cs typeface="Arial"/>
                <a:sym typeface="Arial"/>
              </a:rPr>
            </a:br>
            <a:r>
              <a:rPr lang="iw-IL" sz="2800">
                <a:solidFill>
                  <a:srgbClr val="333333"/>
                </a:solidFill>
                <a:latin typeface="Arial"/>
                <a:ea typeface="Arial"/>
                <a:cs typeface="Arial"/>
                <a:sym typeface="Arial"/>
              </a:rPr>
              <a:t>בשביל מה צריך אטלס של רגשות? באתר האטלס נכתב כי הוא נוצר</a:t>
            </a:r>
            <a:br>
              <a:rPr lang="iw-IL" sz="2800">
                <a:solidFill>
                  <a:srgbClr val="333333"/>
                </a:solidFill>
                <a:latin typeface="Arial"/>
                <a:ea typeface="Arial"/>
                <a:cs typeface="Arial"/>
                <a:sym typeface="Arial"/>
              </a:rPr>
            </a:br>
            <a:r>
              <a:rPr lang="iw-IL" sz="2800">
                <a:solidFill>
                  <a:srgbClr val="0070C0"/>
                </a:solidFill>
                <a:latin typeface="Arial"/>
                <a:ea typeface="Arial"/>
                <a:cs typeface="Arial"/>
                <a:sym typeface="Arial"/>
              </a:rPr>
              <a:t>       "כדי להגביר את ההבנה של האופן שבו רגשות משפיעים על חיינו, </a:t>
            </a:r>
            <a:br>
              <a:rPr lang="iw-IL" sz="2800">
                <a:solidFill>
                  <a:srgbClr val="0070C0"/>
                </a:solidFill>
                <a:latin typeface="Arial"/>
                <a:ea typeface="Arial"/>
                <a:cs typeface="Arial"/>
                <a:sym typeface="Arial"/>
              </a:rPr>
            </a:br>
            <a:r>
              <a:rPr lang="iw-IL" sz="2800">
                <a:solidFill>
                  <a:srgbClr val="0070C0"/>
                </a:solidFill>
                <a:latin typeface="Arial"/>
                <a:ea typeface="Arial"/>
                <a:cs typeface="Arial"/>
                <a:sym typeface="Arial"/>
              </a:rPr>
              <a:t>        הבחירות שלנו, הפעולות שאנו מבצעים והדברים שאנו אומרים"</a:t>
            </a:r>
            <a:endParaRPr/>
          </a:p>
          <a:p>
            <a:pPr indent="0" lvl="0" marL="0" rtl="1" algn="r">
              <a:lnSpc>
                <a:spcPct val="110000"/>
              </a:lnSpc>
              <a:spcBef>
                <a:spcPts val="700"/>
              </a:spcBef>
              <a:spcAft>
                <a:spcPts val="0"/>
              </a:spcAft>
              <a:buSzPts val="2800"/>
              <a:buNone/>
            </a:pPr>
            <a:r>
              <a:rPr lang="iw-IL" sz="2800">
                <a:solidFill>
                  <a:srgbClr val="0070C0"/>
                </a:solidFill>
                <a:latin typeface="Arial"/>
                <a:ea typeface="Arial"/>
                <a:cs typeface="Arial"/>
                <a:sym typeface="Arial"/>
              </a:rPr>
              <a:t>                                              צפיה בקטע "הקול בראש"</a:t>
            </a:r>
            <a:endParaRPr/>
          </a:p>
          <a:p>
            <a:pPr indent="0" lvl="0" marL="0" rtl="1" algn="r">
              <a:lnSpc>
                <a:spcPct val="110000"/>
              </a:lnSpc>
              <a:spcBef>
                <a:spcPts val="700"/>
              </a:spcBef>
              <a:spcAft>
                <a:spcPts val="0"/>
              </a:spcAft>
              <a:buSzPts val="2800"/>
              <a:buNone/>
            </a:pPr>
            <a:r>
              <a:t/>
            </a:r>
            <a:endParaRPr sz="2800">
              <a:solidFill>
                <a:srgbClr val="0070C0"/>
              </a:solidFill>
              <a:latin typeface="Arial"/>
              <a:ea typeface="Arial"/>
              <a:cs typeface="Arial"/>
              <a:sym typeface="Arial"/>
            </a:endParaRPr>
          </a:p>
        </p:txBody>
      </p:sp>
      <p:sp>
        <p:nvSpPr>
          <p:cNvPr id="306" name="Google Shape;306;p22"/>
          <p:cNvSpPr/>
          <p:nvPr/>
        </p:nvSpPr>
        <p:spPr>
          <a:xfrm>
            <a:off x="8020326" y="6269568"/>
            <a:ext cx="32367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w-IL" sz="1800" u="sng">
                <a:solidFill>
                  <a:schemeClr val="dk1"/>
                </a:solidFill>
                <a:latin typeface="Gill Sans"/>
                <a:ea typeface="Gill Sans"/>
                <a:cs typeface="Gill Sans"/>
                <a:sym typeface="Gill Sans"/>
                <a:hlinkClick r:id="rId4">
                  <a:extLst>
                    <a:ext uri="{A12FA001-AC4F-418D-AE19-62706E023703}">
                      <ahyp:hlinkClr val="tx"/>
                    </a:ext>
                  </a:extLst>
                </a:hlinkClick>
              </a:rPr>
              <a:t>https://www.eol.co.il/articles/647</a:t>
            </a:r>
            <a:endParaRPr sz="1800">
              <a:solidFill>
                <a:schemeClr val="dk1"/>
              </a:solidFill>
              <a:latin typeface="Gill Sans"/>
              <a:ea typeface="Gill Sans"/>
              <a:cs typeface="Gill Sans"/>
              <a:sym typeface="Gill Sans"/>
            </a:endParaRPr>
          </a:p>
        </p:txBody>
      </p:sp>
      <p:sp>
        <p:nvSpPr>
          <p:cNvPr id="307" name="Google Shape;307;p22"/>
          <p:cNvSpPr/>
          <p:nvPr/>
        </p:nvSpPr>
        <p:spPr>
          <a:xfrm>
            <a:off x="10590397" y="6238791"/>
            <a:ext cx="63350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w-IL" sz="1600">
                <a:solidFill>
                  <a:srgbClr val="53575C"/>
                </a:solidFill>
                <a:latin typeface="Gill Sans"/>
                <a:ea typeface="Gill Sans"/>
                <a:cs typeface="Gill Sans"/>
                <a:sym typeface="Gill Sans"/>
              </a:rPr>
              <a:t>מקור:</a:t>
            </a:r>
            <a:endParaRPr/>
          </a:p>
        </p:txBody>
      </p:sp>
      <p:pic>
        <p:nvPicPr>
          <p:cNvPr id="308" name="Google Shape;308;p22"/>
          <p:cNvPicPr preferRelativeResize="0"/>
          <p:nvPr/>
        </p:nvPicPr>
        <p:blipFill rotWithShape="1">
          <a:blip r:embed="rId5">
            <a:alphaModFix/>
          </a:blip>
          <a:srcRect b="0" l="0" r="0" t="0"/>
          <a:stretch/>
        </p:blipFill>
        <p:spPr>
          <a:xfrm>
            <a:off x="1154112" y="39946"/>
            <a:ext cx="2466975" cy="1847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3"/>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accent1"/>
              </a:buClr>
              <a:buSzPts val="5100"/>
              <a:buFont typeface="Arial"/>
              <a:buNone/>
            </a:pPr>
            <a:r>
              <a:rPr lang="iw-IL">
                <a:solidFill>
                  <a:schemeClr val="accent1"/>
                </a:solidFill>
                <a:latin typeface="Arial"/>
                <a:ea typeface="Arial"/>
                <a:cs typeface="Arial"/>
                <a:sym typeface="Arial"/>
              </a:rPr>
              <a:t>לסיכום חלק זה</a:t>
            </a:r>
            <a:endParaRPr>
              <a:solidFill>
                <a:schemeClr val="accent1"/>
              </a:solidFill>
              <a:latin typeface="Arial"/>
              <a:ea typeface="Arial"/>
              <a:cs typeface="Arial"/>
              <a:sym typeface="Arial"/>
            </a:endParaRPr>
          </a:p>
        </p:txBody>
      </p:sp>
      <p:sp>
        <p:nvSpPr>
          <p:cNvPr id="314" name="Google Shape;314;p23"/>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000"/>
              <a:buFont typeface="Noto Sans Symbols"/>
              <a:buChar char="✔"/>
            </a:pPr>
            <a:r>
              <a:rPr lang="iw-IL">
                <a:solidFill>
                  <a:schemeClr val="dk2"/>
                </a:solidFill>
                <a:latin typeface="Arial"/>
                <a:ea typeface="Arial"/>
                <a:cs typeface="Arial"/>
                <a:sym typeface="Arial"/>
              </a:rPr>
              <a:t>רגש הוא מושג לא קל להגדרה</a:t>
            </a:r>
            <a:endParaRPr/>
          </a:p>
          <a:p>
            <a:pPr indent="-228600" lvl="0" marL="228600" rtl="1" algn="r">
              <a:lnSpc>
                <a:spcPct val="110000"/>
              </a:lnSpc>
              <a:spcBef>
                <a:spcPts val="700"/>
              </a:spcBef>
              <a:spcAft>
                <a:spcPts val="0"/>
              </a:spcAft>
              <a:buSzPts val="2000"/>
              <a:buFont typeface="Noto Sans Symbols"/>
              <a:buChar char="✔"/>
            </a:pPr>
            <a:r>
              <a:rPr lang="iw-IL">
                <a:solidFill>
                  <a:schemeClr val="dk2"/>
                </a:solidFill>
                <a:latin typeface="Arial"/>
                <a:ea typeface="Arial"/>
                <a:cs typeface="Arial"/>
                <a:sym typeface="Arial"/>
              </a:rPr>
              <a:t>ניתן למיין רגשות לפי עוצמה </a:t>
            </a:r>
            <a:endParaRPr/>
          </a:p>
          <a:p>
            <a:pPr indent="-228600" lvl="0" marL="228600" rtl="1" algn="r">
              <a:lnSpc>
                <a:spcPct val="110000"/>
              </a:lnSpc>
              <a:spcBef>
                <a:spcPts val="700"/>
              </a:spcBef>
              <a:spcAft>
                <a:spcPts val="0"/>
              </a:spcAft>
              <a:buSzPts val="2000"/>
              <a:buFont typeface="Noto Sans Symbols"/>
              <a:buChar char="✔"/>
            </a:pPr>
            <a:r>
              <a:rPr lang="iw-IL">
                <a:solidFill>
                  <a:schemeClr val="dk2"/>
                </a:solidFill>
                <a:latin typeface="Arial"/>
                <a:ea typeface="Arial"/>
                <a:cs typeface="Arial"/>
                <a:sym typeface="Arial"/>
              </a:rPr>
              <a:t>מעגל רגשות היסוד של פלוצ'יק</a:t>
            </a:r>
            <a:endParaRPr/>
          </a:p>
          <a:p>
            <a:pPr indent="-228600" lvl="0" marL="228600" rtl="1" algn="r">
              <a:lnSpc>
                <a:spcPct val="110000"/>
              </a:lnSpc>
              <a:spcBef>
                <a:spcPts val="700"/>
              </a:spcBef>
              <a:spcAft>
                <a:spcPts val="0"/>
              </a:spcAft>
              <a:buSzPts val="2000"/>
              <a:buFont typeface="Noto Sans Symbols"/>
              <a:buChar char="✔"/>
            </a:pPr>
            <a:r>
              <a:rPr lang="iw-IL">
                <a:solidFill>
                  <a:schemeClr val="dk2"/>
                </a:solidFill>
                <a:latin typeface="Arial"/>
                <a:ea typeface="Arial"/>
                <a:cs typeface="Arial"/>
                <a:sym typeface="Arial"/>
              </a:rPr>
              <a:t>ניתן למיין רגשות לפי  כיוון הרגש: שלילי/חיובי</a:t>
            </a:r>
            <a:endParaRPr/>
          </a:p>
          <a:p>
            <a:pPr indent="-228600" lvl="0" marL="228600" rtl="1" algn="r">
              <a:lnSpc>
                <a:spcPct val="110000"/>
              </a:lnSpc>
              <a:spcBef>
                <a:spcPts val="700"/>
              </a:spcBef>
              <a:spcAft>
                <a:spcPts val="0"/>
              </a:spcAft>
              <a:buSzPts val="2000"/>
              <a:buFont typeface="Noto Sans Symbols"/>
              <a:buChar char="✔"/>
            </a:pPr>
            <a:r>
              <a:rPr lang="iw-IL">
                <a:solidFill>
                  <a:schemeClr val="dk2"/>
                </a:solidFill>
                <a:latin typeface="Arial"/>
                <a:ea typeface="Arial"/>
                <a:cs typeface="Arial"/>
                <a:sym typeface="Arial"/>
              </a:rPr>
              <a:t>כל רגש יכול לבוא לידי ביטוי באופן בונה או הרסני</a:t>
            </a:r>
            <a:endParaRPr>
              <a:solidFill>
                <a:schemeClr val="dk2"/>
              </a:solidFill>
              <a:latin typeface="Arial"/>
              <a:ea typeface="Arial"/>
              <a:cs typeface="Arial"/>
              <a:sym typeface="Arial"/>
            </a:endParaRPr>
          </a:p>
          <a:p>
            <a:pPr indent="-228600" lvl="0" marL="228600" rtl="1" algn="r">
              <a:lnSpc>
                <a:spcPct val="110000"/>
              </a:lnSpc>
              <a:spcBef>
                <a:spcPts val="700"/>
              </a:spcBef>
              <a:spcAft>
                <a:spcPts val="0"/>
              </a:spcAft>
              <a:buSzPts val="2000"/>
              <a:buFont typeface="Noto Sans Symbols"/>
              <a:buChar char="✔"/>
            </a:pPr>
            <a:r>
              <a:rPr lang="iw-IL">
                <a:solidFill>
                  <a:schemeClr val="dk2"/>
                </a:solidFill>
                <a:latin typeface="Arial"/>
                <a:ea typeface="Arial"/>
                <a:cs typeface="Arial"/>
                <a:sym typeface="Arial"/>
              </a:rPr>
              <a:t>האטלס של הרגשות </a:t>
            </a:r>
            <a:br>
              <a:rPr lang="iw-IL">
                <a:solidFill>
                  <a:schemeClr val="dk2"/>
                </a:solidFill>
                <a:latin typeface="Arial"/>
                <a:ea typeface="Arial"/>
                <a:cs typeface="Arial"/>
                <a:sym typeface="Arial"/>
              </a:rPr>
            </a:br>
            <a:endParaRPr>
              <a:solidFill>
                <a:schemeClr val="dk2"/>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4"/>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chemeClr val="dk2"/>
              </a:buClr>
              <a:buSzPts val="4400"/>
              <a:buFont typeface="Impact"/>
              <a:buNone/>
            </a:pPr>
            <a:r>
              <a:rPr lang="iw-IL" sz="4400"/>
              <a:t>משימת סיכום</a:t>
            </a:r>
            <a:endParaRPr/>
          </a:p>
        </p:txBody>
      </p:sp>
      <p:sp>
        <p:nvSpPr>
          <p:cNvPr id="320" name="Google Shape;320;p24"/>
          <p:cNvSpPr txBox="1"/>
          <p:nvPr>
            <p:ph idx="1" type="body"/>
          </p:nvPr>
        </p:nvSpPr>
        <p:spPr>
          <a:xfrm>
            <a:off x="5416856" y="1117136"/>
            <a:ext cx="6259144" cy="4650619"/>
          </a:xfrm>
          <a:prstGeom prst="rect">
            <a:avLst/>
          </a:prstGeom>
          <a:solidFill>
            <a:schemeClr val="lt1"/>
          </a:solidFill>
          <a:ln cap="flat" cmpd="sng" w="12700">
            <a:solidFill>
              <a:schemeClr val="accent5"/>
            </a:solidFill>
            <a:prstDash val="solid"/>
            <a:round/>
            <a:headEnd len="sm" w="sm" type="none"/>
            <a:tailEnd len="sm" w="sm" type="none"/>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000"/>
              <a:buChar char="•"/>
            </a:pPr>
            <a:r>
              <a:rPr lang="iw-IL">
                <a:solidFill>
                  <a:schemeClr val="dk1"/>
                </a:solidFill>
                <a:latin typeface="Gill Sans"/>
                <a:ea typeface="Gill Sans"/>
                <a:cs typeface="Gill Sans"/>
                <a:sym typeface="Gill Sans"/>
              </a:rPr>
              <a:t>צפו בקטע מהסדרה   סליחה על השאלה-ילדים להורים גרושים </a:t>
            </a:r>
            <a:r>
              <a:rPr b="1" lang="iw-IL">
                <a:solidFill>
                  <a:schemeClr val="dk1"/>
                </a:solidFill>
                <a:latin typeface="Gill Sans"/>
                <a:ea typeface="Gill Sans"/>
                <a:cs typeface="Gill Sans"/>
                <a:sym typeface="Gill Sans"/>
              </a:rPr>
              <a:t>  </a:t>
            </a:r>
            <a:r>
              <a:rPr b="1" lang="iw-IL" sz="1600">
                <a:solidFill>
                  <a:schemeClr val="dk1"/>
                </a:solidFill>
                <a:latin typeface="Gill Sans"/>
                <a:ea typeface="Gill Sans"/>
                <a:cs typeface="Gill Sans"/>
                <a:sym typeface="Gill Sans"/>
              </a:rPr>
              <a:t> (דק.11.28-16.29)                     </a:t>
            </a:r>
            <a:endParaRPr/>
          </a:p>
          <a:p>
            <a:pPr indent="-228600" lvl="0" marL="228600" rtl="1" algn="r">
              <a:lnSpc>
                <a:spcPct val="110000"/>
              </a:lnSpc>
              <a:spcBef>
                <a:spcPts val="700"/>
              </a:spcBef>
              <a:spcAft>
                <a:spcPts val="0"/>
              </a:spcAft>
              <a:buSzPts val="2000"/>
              <a:buChar char="•"/>
            </a:pPr>
            <a:r>
              <a:rPr lang="iw-IL">
                <a:solidFill>
                  <a:schemeClr val="dk1"/>
                </a:solidFill>
                <a:latin typeface="Gill Sans"/>
                <a:ea typeface="Gill Sans"/>
                <a:cs typeface="Gill Sans"/>
                <a:sym typeface="Gill Sans"/>
              </a:rPr>
              <a:t>הסבירו כיצד ניתן לתאר רגש ע"פ עוצמתו</a:t>
            </a:r>
            <a:endParaRPr/>
          </a:p>
          <a:p>
            <a:pPr indent="-228600" lvl="0" marL="228600" rtl="1" algn="r">
              <a:lnSpc>
                <a:spcPct val="110000"/>
              </a:lnSpc>
              <a:spcBef>
                <a:spcPts val="700"/>
              </a:spcBef>
              <a:spcAft>
                <a:spcPts val="0"/>
              </a:spcAft>
              <a:buSzPts val="2000"/>
              <a:buChar char="•"/>
            </a:pPr>
            <a:r>
              <a:rPr lang="iw-IL">
                <a:solidFill>
                  <a:schemeClr val="dk1"/>
                </a:solidFill>
                <a:latin typeface="Gill Sans"/>
                <a:ea typeface="Gill Sans"/>
                <a:cs typeface="Gill Sans"/>
                <a:sym typeface="Gill Sans"/>
              </a:rPr>
              <a:t>הדגימו מהקטע עוצמה שונה של רגש - </a:t>
            </a:r>
            <a:br>
              <a:rPr lang="iw-IL">
                <a:solidFill>
                  <a:schemeClr val="dk1"/>
                </a:solidFill>
                <a:latin typeface="Gill Sans"/>
                <a:ea typeface="Gill Sans"/>
                <a:cs typeface="Gill Sans"/>
                <a:sym typeface="Gill Sans"/>
              </a:rPr>
            </a:br>
            <a:r>
              <a:rPr lang="iw-IL">
                <a:solidFill>
                  <a:schemeClr val="dk1"/>
                </a:solidFill>
                <a:latin typeface="Gill Sans"/>
                <a:ea typeface="Gill Sans"/>
                <a:cs typeface="Gill Sans"/>
                <a:sym typeface="Gill Sans"/>
              </a:rPr>
              <a:t>בשיום הרגש העזרו בגלגל הרגשות שהציע פלוצ'יק.</a:t>
            </a:r>
            <a:endParaRPr/>
          </a:p>
          <a:p>
            <a:pPr indent="-228600" lvl="0" marL="228600" rtl="1" algn="r">
              <a:lnSpc>
                <a:spcPct val="110000"/>
              </a:lnSpc>
              <a:spcBef>
                <a:spcPts val="700"/>
              </a:spcBef>
              <a:spcAft>
                <a:spcPts val="0"/>
              </a:spcAft>
              <a:buSzPts val="2000"/>
              <a:buChar char="•"/>
            </a:pPr>
            <a:r>
              <a:rPr lang="iw-IL">
                <a:solidFill>
                  <a:schemeClr val="dk1"/>
                </a:solidFill>
                <a:latin typeface="Gill Sans"/>
                <a:ea typeface="Gill Sans"/>
                <a:cs typeface="Gill Sans"/>
                <a:sym typeface="Gill Sans"/>
              </a:rPr>
              <a:t>הביאו דוגמא מהקטע לכך שרגש יכול להיות חיובי או שלילי בהתאם לפרשנות את המצב.</a:t>
            </a:r>
            <a:endParaRPr/>
          </a:p>
          <a:p>
            <a:pPr indent="-228600" lvl="0" marL="228600" rtl="1" algn="r">
              <a:lnSpc>
                <a:spcPct val="110000"/>
              </a:lnSpc>
              <a:spcBef>
                <a:spcPts val="700"/>
              </a:spcBef>
              <a:spcAft>
                <a:spcPts val="0"/>
              </a:spcAft>
              <a:buSzPts val="2000"/>
              <a:buChar char="•"/>
            </a:pPr>
            <a:r>
              <a:rPr lang="iw-IL">
                <a:solidFill>
                  <a:schemeClr val="dk1"/>
                </a:solidFill>
                <a:latin typeface="Gill Sans"/>
                <a:ea typeface="Gill Sans"/>
                <a:cs typeface="Gill Sans"/>
                <a:sym typeface="Gill Sans"/>
              </a:rPr>
              <a:t>אתם מוזמנים גם לשוטט באטלס הרגשות...</a:t>
            </a:r>
            <a:endParaRPr/>
          </a:p>
        </p:txBody>
      </p:sp>
      <p:pic>
        <p:nvPicPr>
          <p:cNvPr id="321" name="Google Shape;321;p24" title="ￗﾡￗﾜￗﾙￗﾗￗﾔ ￗﾢￗﾜ ￗﾔￗﾩￗﾐￗﾜￗﾔ ￗﾢￗﾕￗﾠￗﾔ 2 ￢ﾝﾓ | ￗﾙￗﾜￗﾓￗﾙￗﾝ ￗﾜￗﾔￗﾕￗﾨￗﾙￗﾝ ￗﾒￗﾨￗﾕￗﾩￗﾙￗﾝ - ￗﾩￗﾙￗﾓￗﾕￗﾨ ￗﾑￗﾛￗﾕￗﾨￗﾔ ￗﾑￗﾙￗﾕￗﾘￗﾙￗﾕￗﾑ! ￰ﾟﾔﾥ"/>
          <p:cNvPicPr preferRelativeResize="0"/>
          <p:nvPr/>
        </p:nvPicPr>
        <p:blipFill rotWithShape="1">
          <a:blip r:embed="rId3">
            <a:alphaModFix/>
          </a:blip>
          <a:srcRect b="0" l="0" r="0" t="0"/>
          <a:stretch/>
        </p:blipFill>
        <p:spPr>
          <a:xfrm>
            <a:off x="993324" y="1503485"/>
            <a:ext cx="4212517" cy="308862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22" name="Google Shape;322;p24"/>
          <p:cNvPicPr preferRelativeResize="0"/>
          <p:nvPr/>
        </p:nvPicPr>
        <p:blipFill rotWithShape="1">
          <a:blip r:embed="rId4">
            <a:alphaModFix/>
          </a:blip>
          <a:srcRect b="0" l="0" r="0" t="0"/>
          <a:stretch/>
        </p:blipFill>
        <p:spPr>
          <a:xfrm>
            <a:off x="-409575" y="-228600"/>
            <a:ext cx="13011150" cy="7315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5"/>
          <p:cNvSpPr/>
          <p:nvPr>
            <p:ph idx="2" type="pic"/>
          </p:nvPr>
        </p:nvSpPr>
        <p:spPr>
          <a:xfrm>
            <a:off x="283464" y="0"/>
            <a:ext cx="7355585" cy="6857999"/>
          </a:xfrm>
          <a:prstGeom prst="rect">
            <a:avLst/>
          </a:prstGeom>
          <a:noFill/>
          <a:ln>
            <a:noFill/>
          </a:ln>
        </p:spPr>
        <p:txBody>
          <a:bodyPr anchorCtr="0" anchor="t" bIns="45700" lIns="91425" spcFirstLastPara="1" rIns="91425" wrap="square" tIns="45700">
            <a:noAutofit/>
          </a:bodyPr>
          <a:lstStyle/>
          <a:p>
            <a:pPr indent="0" lvl="0" marL="0" rtl="0" algn="l">
              <a:spcBef>
                <a:spcPts val="700"/>
              </a:spcBef>
              <a:spcAft>
                <a:spcPts val="0"/>
              </a:spcAft>
              <a:buNone/>
            </a:pPr>
            <a:r>
              <a:t/>
            </a:r>
            <a:endParaRPr/>
          </a:p>
        </p:txBody>
      </p:sp>
      <p:pic>
        <p:nvPicPr>
          <p:cNvPr id="328" name="Google Shape;328;p25"/>
          <p:cNvPicPr preferRelativeResize="0"/>
          <p:nvPr/>
        </p:nvPicPr>
        <p:blipFill rotWithShape="1">
          <a:blip r:embed="rId3">
            <a:alphaModFix/>
          </a:blip>
          <a:srcRect b="0" l="0" r="0" t="0"/>
          <a:stretch/>
        </p:blipFill>
        <p:spPr>
          <a:xfrm>
            <a:off x="0" y="0"/>
            <a:ext cx="7901101" cy="1664352"/>
          </a:xfrm>
          <a:prstGeom prst="rect">
            <a:avLst/>
          </a:prstGeom>
          <a:noFill/>
          <a:ln>
            <a:noFill/>
          </a:ln>
        </p:spPr>
      </p:pic>
      <p:sp>
        <p:nvSpPr>
          <p:cNvPr id="329" name="Google Shape;329;p25"/>
          <p:cNvSpPr txBox="1"/>
          <p:nvPr>
            <p:ph type="title"/>
          </p:nvPr>
        </p:nvSpPr>
        <p:spPr>
          <a:xfrm>
            <a:off x="8337883" y="457200"/>
            <a:ext cx="3092117" cy="1196670"/>
          </a:xfrm>
          <a:prstGeom prst="rect">
            <a:avLst/>
          </a:prstGeom>
          <a:noFill/>
          <a:ln>
            <a:noFill/>
          </a:ln>
        </p:spPr>
        <p:txBody>
          <a:bodyPr anchorCtr="0" anchor="b" bIns="45700" lIns="91425" spcFirstLastPara="1" rIns="91425" wrap="square" tIns="45700">
            <a:normAutofit/>
          </a:bodyPr>
          <a:lstStyle/>
          <a:p>
            <a:pPr indent="0" lvl="0" marL="0" rtl="1" algn="ctr">
              <a:lnSpc>
                <a:spcPct val="100000"/>
              </a:lnSpc>
              <a:spcBef>
                <a:spcPts val="0"/>
              </a:spcBef>
              <a:spcAft>
                <a:spcPts val="0"/>
              </a:spcAft>
              <a:buClr>
                <a:schemeClr val="accent1"/>
              </a:buClr>
              <a:buSzPts val="3200"/>
              <a:buFont typeface="Gill Sans"/>
              <a:buNone/>
            </a:pPr>
            <a:r>
              <a:t/>
            </a:r>
            <a:endParaRPr sz="3200">
              <a:solidFill>
                <a:srgbClr val="348587"/>
              </a:solidFill>
              <a:latin typeface="Arial"/>
              <a:ea typeface="Arial"/>
              <a:cs typeface="Arial"/>
              <a:sym typeface="Arial"/>
            </a:endParaRPr>
          </a:p>
        </p:txBody>
      </p:sp>
      <p:sp>
        <p:nvSpPr>
          <p:cNvPr id="330" name="Google Shape;330;p25"/>
          <p:cNvSpPr txBox="1"/>
          <p:nvPr>
            <p:ph idx="1" type="body"/>
          </p:nvPr>
        </p:nvSpPr>
        <p:spPr>
          <a:xfrm>
            <a:off x="8337883" y="1055535"/>
            <a:ext cx="3092117" cy="4164164"/>
          </a:xfrm>
          <a:prstGeom prst="rect">
            <a:avLst/>
          </a:prstGeom>
          <a:solidFill>
            <a:schemeClr val="lt1"/>
          </a:solidFill>
          <a:ln cap="flat" cmpd="sng" w="12700">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76200" rtl="1" algn="r">
              <a:lnSpc>
                <a:spcPct val="120000"/>
              </a:lnSpc>
              <a:spcBef>
                <a:spcPts val="0"/>
              </a:spcBef>
              <a:spcAft>
                <a:spcPts val="0"/>
              </a:spcAft>
              <a:buSzPts val="2800"/>
              <a:buNone/>
            </a:pPr>
            <a:r>
              <a:rPr b="1" lang="iw-IL" sz="2800">
                <a:solidFill>
                  <a:srgbClr val="FF0000"/>
                </a:solidFill>
                <a:latin typeface="Arial"/>
                <a:ea typeface="Arial"/>
                <a:cs typeface="Arial"/>
                <a:sym typeface="Arial"/>
              </a:rPr>
              <a:t>1.שמחה</a:t>
            </a:r>
            <a:endParaRPr/>
          </a:p>
          <a:p>
            <a:pPr indent="0" lvl="0" marL="76200" rtl="1" algn="r">
              <a:lnSpc>
                <a:spcPct val="120000"/>
              </a:lnSpc>
              <a:spcBef>
                <a:spcPts val="1200"/>
              </a:spcBef>
              <a:spcAft>
                <a:spcPts val="0"/>
              </a:spcAft>
              <a:buSzPts val="2800"/>
              <a:buNone/>
            </a:pPr>
            <a:r>
              <a:rPr b="1" lang="iw-IL" sz="2800">
                <a:solidFill>
                  <a:srgbClr val="FF0000"/>
                </a:solidFill>
                <a:latin typeface="Arial"/>
                <a:ea typeface="Arial"/>
                <a:cs typeface="Arial"/>
                <a:sym typeface="Arial"/>
              </a:rPr>
              <a:t>2.הפתעה  </a:t>
            </a:r>
            <a:endParaRPr/>
          </a:p>
          <a:p>
            <a:pPr indent="0" lvl="0" marL="76200" rtl="1" algn="r">
              <a:lnSpc>
                <a:spcPct val="120000"/>
              </a:lnSpc>
              <a:spcBef>
                <a:spcPts val="1200"/>
              </a:spcBef>
              <a:spcAft>
                <a:spcPts val="0"/>
              </a:spcAft>
              <a:buSzPts val="2800"/>
              <a:buNone/>
            </a:pPr>
            <a:r>
              <a:rPr b="1" lang="iw-IL" sz="2800">
                <a:solidFill>
                  <a:srgbClr val="FF0000"/>
                </a:solidFill>
                <a:latin typeface="Arial"/>
                <a:ea typeface="Arial"/>
                <a:cs typeface="Arial"/>
                <a:sym typeface="Arial"/>
              </a:rPr>
              <a:t>3.פחד</a:t>
            </a:r>
            <a:endParaRPr/>
          </a:p>
          <a:p>
            <a:pPr indent="0" lvl="0" marL="76200" rtl="1" algn="r">
              <a:lnSpc>
                <a:spcPct val="120000"/>
              </a:lnSpc>
              <a:spcBef>
                <a:spcPts val="1200"/>
              </a:spcBef>
              <a:spcAft>
                <a:spcPts val="0"/>
              </a:spcAft>
              <a:buSzPts val="2800"/>
              <a:buNone/>
            </a:pPr>
            <a:r>
              <a:rPr b="1" lang="iw-IL" sz="2800">
                <a:solidFill>
                  <a:srgbClr val="FF0000"/>
                </a:solidFill>
                <a:latin typeface="Arial"/>
                <a:ea typeface="Arial"/>
                <a:cs typeface="Arial"/>
                <a:sym typeface="Arial"/>
              </a:rPr>
              <a:t>4.עצב</a:t>
            </a:r>
            <a:endParaRPr/>
          </a:p>
          <a:p>
            <a:pPr indent="0" lvl="0" marL="76200" rtl="1" algn="r">
              <a:lnSpc>
                <a:spcPct val="120000"/>
              </a:lnSpc>
              <a:spcBef>
                <a:spcPts val="1200"/>
              </a:spcBef>
              <a:spcAft>
                <a:spcPts val="0"/>
              </a:spcAft>
              <a:buSzPts val="2800"/>
              <a:buNone/>
            </a:pPr>
            <a:r>
              <a:rPr b="1" lang="iw-IL" sz="2800">
                <a:solidFill>
                  <a:srgbClr val="FF0000"/>
                </a:solidFill>
                <a:latin typeface="Arial"/>
                <a:ea typeface="Arial"/>
                <a:cs typeface="Arial"/>
                <a:sym typeface="Arial"/>
              </a:rPr>
              <a:t>5.גועל                              </a:t>
            </a:r>
            <a:endParaRPr/>
          </a:p>
          <a:p>
            <a:pPr indent="0" lvl="0" marL="76200" rtl="1" algn="r">
              <a:lnSpc>
                <a:spcPct val="120000"/>
              </a:lnSpc>
              <a:spcBef>
                <a:spcPts val="1200"/>
              </a:spcBef>
              <a:spcAft>
                <a:spcPts val="0"/>
              </a:spcAft>
              <a:buSzPts val="2800"/>
              <a:buNone/>
            </a:pPr>
            <a:r>
              <a:rPr b="1" lang="iw-IL" sz="2800">
                <a:solidFill>
                  <a:srgbClr val="FF0000"/>
                </a:solidFill>
                <a:latin typeface="Arial"/>
                <a:ea typeface="Arial"/>
                <a:cs typeface="Arial"/>
                <a:sym typeface="Arial"/>
              </a:rPr>
              <a:t>6.כעס</a:t>
            </a:r>
            <a:endParaRPr/>
          </a:p>
        </p:txBody>
      </p:sp>
      <p:pic>
        <p:nvPicPr>
          <p:cNvPr id="331" name="Google Shape;331;p25"/>
          <p:cNvPicPr preferRelativeResize="0"/>
          <p:nvPr/>
        </p:nvPicPr>
        <p:blipFill rotWithShape="1">
          <a:blip r:embed="rId4">
            <a:alphaModFix/>
          </a:blip>
          <a:srcRect b="0" l="0" r="0" t="0"/>
          <a:stretch/>
        </p:blipFill>
        <p:spPr>
          <a:xfrm>
            <a:off x="1664943" y="2353132"/>
            <a:ext cx="4502030" cy="3475399"/>
          </a:xfrm>
          <a:prstGeom prst="rect">
            <a:avLst/>
          </a:prstGeom>
          <a:noFill/>
          <a:ln>
            <a:noFill/>
          </a:ln>
        </p:spPr>
      </p:pic>
      <p:sp>
        <p:nvSpPr>
          <p:cNvPr id="332" name="Google Shape;332;p25"/>
          <p:cNvSpPr txBox="1"/>
          <p:nvPr/>
        </p:nvSpPr>
        <p:spPr>
          <a:xfrm>
            <a:off x="1421326" y="1769148"/>
            <a:ext cx="4457700"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iw-IL" sz="1600">
                <a:solidFill>
                  <a:schemeClr val="lt2"/>
                </a:solidFill>
                <a:latin typeface="Gill Sans"/>
                <a:ea typeface="Gill Sans"/>
                <a:cs typeface="Gill Sans"/>
                <a:sym typeface="Gill Sans"/>
              </a:rPr>
              <a:t>1                                2.                         3.</a:t>
            </a:r>
            <a:endParaRPr/>
          </a:p>
        </p:txBody>
      </p:sp>
      <p:sp>
        <p:nvSpPr>
          <p:cNvPr id="333" name="Google Shape;333;p25"/>
          <p:cNvSpPr txBox="1"/>
          <p:nvPr/>
        </p:nvSpPr>
        <p:spPr>
          <a:xfrm>
            <a:off x="1742061" y="3581400"/>
            <a:ext cx="45020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w-IL" sz="1800">
                <a:solidFill>
                  <a:srgbClr val="FFFF00"/>
                </a:solidFill>
                <a:latin typeface="Gill Sans"/>
                <a:ea typeface="Gill Sans"/>
                <a:cs typeface="Gill Sans"/>
                <a:sym typeface="Gill Sans"/>
              </a:rPr>
              <a:t>3             2                        1 </a:t>
            </a:r>
            <a:r>
              <a:rPr lang="iw-IL" sz="1800">
                <a:solidFill>
                  <a:srgbClr val="FF0000"/>
                </a:solidFill>
                <a:latin typeface="Gill Sans"/>
                <a:ea typeface="Gill Sans"/>
                <a:cs typeface="Gill Sans"/>
                <a:sym typeface="Gill Sans"/>
              </a:rPr>
              <a:t>       </a:t>
            </a:r>
            <a:endParaRPr sz="1800">
              <a:solidFill>
                <a:srgbClr val="FF0000"/>
              </a:solidFill>
              <a:latin typeface="Gill Sans"/>
              <a:ea typeface="Gill Sans"/>
              <a:cs typeface="Gill Sans"/>
              <a:sym typeface="Gill Sans"/>
            </a:endParaRPr>
          </a:p>
        </p:txBody>
      </p:sp>
      <p:sp>
        <p:nvSpPr>
          <p:cNvPr id="334" name="Google Shape;334;p25"/>
          <p:cNvSpPr txBox="1"/>
          <p:nvPr/>
        </p:nvSpPr>
        <p:spPr>
          <a:xfrm>
            <a:off x="2208726" y="4318778"/>
            <a:ext cx="35687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w-IL" sz="1800">
                <a:solidFill>
                  <a:schemeClr val="dk1"/>
                </a:solidFill>
                <a:latin typeface="Gill Sans"/>
                <a:ea typeface="Gill Sans"/>
                <a:cs typeface="Gill Sans"/>
                <a:sym typeface="Gill Sans"/>
              </a:rPr>
              <a:t>6             5                            4</a:t>
            </a:r>
            <a:endParaRPr b="1" sz="1800">
              <a:solidFill>
                <a:schemeClr val="dk1"/>
              </a:solidFill>
              <a:latin typeface="Gill Sans"/>
              <a:ea typeface="Gill Sans"/>
              <a:cs typeface="Gill Sans"/>
              <a:sym typeface="Gill Sans"/>
            </a:endParaRPr>
          </a:p>
        </p:txBody>
      </p:sp>
      <p:sp>
        <p:nvSpPr>
          <p:cNvPr id="335" name="Google Shape;335;p25"/>
          <p:cNvSpPr txBox="1"/>
          <p:nvPr/>
        </p:nvSpPr>
        <p:spPr>
          <a:xfrm>
            <a:off x="7799942" y="5615181"/>
            <a:ext cx="4142341"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iw-IL" sz="1800">
                <a:solidFill>
                  <a:schemeClr val="lt1"/>
                </a:solidFill>
                <a:latin typeface="Arial"/>
                <a:ea typeface="Arial"/>
                <a:cs typeface="Arial"/>
                <a:sym typeface="Arial"/>
              </a:rPr>
              <a:t>*ניתן לפתוח נושא זה גם בעזרת ציור  הבעות</a:t>
            </a:r>
            <a:endParaRPr/>
          </a:p>
          <a:p>
            <a:pPr indent="0" lvl="0" marL="0" marR="0" rtl="0" algn="r">
              <a:spcBef>
                <a:spcPts val="0"/>
              </a:spcBef>
              <a:spcAft>
                <a:spcPts val="0"/>
              </a:spcAft>
              <a:buNone/>
            </a:pPr>
            <a:r>
              <a:rPr lang="iw-IL" sz="1800">
                <a:solidFill>
                  <a:schemeClr val="lt1"/>
                </a:solidFill>
                <a:latin typeface="Arial"/>
                <a:ea typeface="Arial"/>
                <a:cs typeface="Arial"/>
                <a:sym typeface="Arial"/>
              </a:rPr>
              <a:t>* גם בעזרת </a:t>
            </a:r>
            <a:r>
              <a:rPr lang="iw-IL" sz="1800" u="sng">
                <a:solidFill>
                  <a:schemeClr val="lt1"/>
                </a:solidFill>
                <a:latin typeface="Arial"/>
                <a:ea typeface="Arial"/>
                <a:cs typeface="Arial"/>
                <a:sym typeface="Arial"/>
                <a:hlinkClick r:id="rId5">
                  <a:extLst>
                    <a:ext uri="{A12FA001-AC4F-418D-AE19-62706E023703}">
                      <ahyp:hlinkClr val="tx"/>
                    </a:ext>
                  </a:extLst>
                </a:hlinkClick>
              </a:rPr>
              <a:t>זיהוי רגשות ע"פ תמונות</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xEl>
                                              <p:pRg end="0" st="0"/>
                                            </p:txEl>
                                          </p:spTgt>
                                        </p:tgtEl>
                                        <p:attrNameLst>
                                          <p:attrName>style.visibility</p:attrName>
                                        </p:attrNameLst>
                                      </p:cBhvr>
                                      <p:to>
                                        <p:strVal val="visible"/>
                                      </p:to>
                                    </p:set>
                                    <p:animEffect filter="fade" transition="in">
                                      <p:cBhvr>
                                        <p:cTn dur="1000"/>
                                        <p:tgtEl>
                                          <p:spTgt spid="3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xEl>
                                              <p:pRg end="1" st="1"/>
                                            </p:txEl>
                                          </p:spTgt>
                                        </p:tgtEl>
                                        <p:attrNameLst>
                                          <p:attrName>style.visibility</p:attrName>
                                        </p:attrNameLst>
                                      </p:cBhvr>
                                      <p:to>
                                        <p:strVal val="visible"/>
                                      </p:to>
                                    </p:set>
                                    <p:animEffect filter="fade" transition="in">
                                      <p:cBhvr>
                                        <p:cTn dur="1000"/>
                                        <p:tgtEl>
                                          <p:spTgt spid="33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xEl>
                                              <p:pRg end="2" st="2"/>
                                            </p:txEl>
                                          </p:spTgt>
                                        </p:tgtEl>
                                        <p:attrNameLst>
                                          <p:attrName>style.visibility</p:attrName>
                                        </p:attrNameLst>
                                      </p:cBhvr>
                                      <p:to>
                                        <p:strVal val="visible"/>
                                      </p:to>
                                    </p:set>
                                    <p:animEffect filter="fade" transition="in">
                                      <p:cBhvr>
                                        <p:cTn dur="1000"/>
                                        <p:tgtEl>
                                          <p:spTgt spid="33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xEl>
                                              <p:pRg end="3" st="3"/>
                                            </p:txEl>
                                          </p:spTgt>
                                        </p:tgtEl>
                                        <p:attrNameLst>
                                          <p:attrName>style.visibility</p:attrName>
                                        </p:attrNameLst>
                                      </p:cBhvr>
                                      <p:to>
                                        <p:strVal val="visible"/>
                                      </p:to>
                                    </p:set>
                                    <p:animEffect filter="fade" transition="in">
                                      <p:cBhvr>
                                        <p:cTn dur="1000"/>
                                        <p:tgtEl>
                                          <p:spTgt spid="33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xEl>
                                              <p:pRg end="4" st="4"/>
                                            </p:txEl>
                                          </p:spTgt>
                                        </p:tgtEl>
                                        <p:attrNameLst>
                                          <p:attrName>style.visibility</p:attrName>
                                        </p:attrNameLst>
                                      </p:cBhvr>
                                      <p:to>
                                        <p:strVal val="visible"/>
                                      </p:to>
                                    </p:set>
                                    <p:animEffect filter="fade" transition="in">
                                      <p:cBhvr>
                                        <p:cTn dur="1000"/>
                                        <p:tgtEl>
                                          <p:spTgt spid="33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xEl>
                                              <p:pRg end="5" st="5"/>
                                            </p:txEl>
                                          </p:spTgt>
                                        </p:tgtEl>
                                        <p:attrNameLst>
                                          <p:attrName>style.visibility</p:attrName>
                                        </p:attrNameLst>
                                      </p:cBhvr>
                                      <p:to>
                                        <p:strVal val="visible"/>
                                      </p:to>
                                    </p:set>
                                    <p:animEffect filter="fade" transition="in">
                                      <p:cBhvr>
                                        <p:cTn dur="1000"/>
                                        <p:tgtEl>
                                          <p:spTgt spid="33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26"/>
          <p:cNvSpPr txBox="1"/>
          <p:nvPr>
            <p:ph type="title"/>
          </p:nvPr>
        </p:nvSpPr>
        <p:spPr>
          <a:xfrm>
            <a:off x="1032000" y="413292"/>
            <a:ext cx="11160000" cy="720000"/>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rgbClr val="CD8D06"/>
              </a:buClr>
              <a:buSzPts val="3200"/>
              <a:buFont typeface="Arial"/>
              <a:buNone/>
            </a:pPr>
            <a:r>
              <a:rPr lang="iw-IL" sz="3200">
                <a:solidFill>
                  <a:srgbClr val="CD8D06"/>
                </a:solidFill>
                <a:latin typeface="Arial"/>
                <a:ea typeface="Arial"/>
                <a:cs typeface="Arial"/>
                <a:sym typeface="Arial"/>
              </a:rPr>
              <a:t>האם הבעות הפנים המתארות רגשות זהות בכל התרבויות?</a:t>
            </a:r>
            <a:endParaRPr/>
          </a:p>
        </p:txBody>
      </p:sp>
      <p:sp>
        <p:nvSpPr>
          <p:cNvPr id="341" name="Google Shape;341;p26"/>
          <p:cNvSpPr txBox="1"/>
          <p:nvPr>
            <p:ph idx="1" type="body"/>
          </p:nvPr>
        </p:nvSpPr>
        <p:spPr>
          <a:xfrm>
            <a:off x="4826012" y="1323797"/>
            <a:ext cx="6410818" cy="2208263"/>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800"/>
              <a:buChar char="•"/>
            </a:pPr>
            <a:r>
              <a:rPr b="1" lang="iw-IL" sz="2800">
                <a:latin typeface="Arial"/>
                <a:ea typeface="Arial"/>
                <a:cs typeface="Arial"/>
                <a:sym typeface="Arial"/>
              </a:rPr>
              <a:t>פול אקמן , </a:t>
            </a:r>
            <a:r>
              <a:rPr lang="iw-IL" sz="2800">
                <a:latin typeface="Arial"/>
                <a:ea typeface="Arial"/>
                <a:cs typeface="Arial"/>
                <a:sym typeface="Arial"/>
              </a:rPr>
              <a:t>אנתרופולוג אמריקאי, נסע בשנות ה- 60 של המאה העשרים עד לפפואה גינאה החדשה- אי מרוחק גאוגרפית ותרבותית מהחברה המערבית, כדי לחקור את הנושא. </a:t>
            </a:r>
            <a:endParaRPr/>
          </a:p>
        </p:txBody>
      </p:sp>
      <p:pic>
        <p:nvPicPr>
          <p:cNvPr id="342" name="Google Shape;342;p26"/>
          <p:cNvPicPr preferRelativeResize="0"/>
          <p:nvPr/>
        </p:nvPicPr>
        <p:blipFill rotWithShape="1">
          <a:blip r:embed="rId3">
            <a:alphaModFix/>
          </a:blip>
          <a:srcRect b="0" l="0" r="0" t="0"/>
          <a:stretch/>
        </p:blipFill>
        <p:spPr>
          <a:xfrm>
            <a:off x="555711" y="3699672"/>
            <a:ext cx="5776119" cy="1967346"/>
          </a:xfrm>
          <a:prstGeom prst="rect">
            <a:avLst/>
          </a:prstGeom>
          <a:noFill/>
          <a:ln>
            <a:noFill/>
          </a:ln>
        </p:spPr>
      </p:pic>
      <p:pic>
        <p:nvPicPr>
          <p:cNvPr id="343" name="Google Shape;343;p26"/>
          <p:cNvPicPr preferRelativeResize="0"/>
          <p:nvPr/>
        </p:nvPicPr>
        <p:blipFill rotWithShape="1">
          <a:blip r:embed="rId4">
            <a:alphaModFix/>
          </a:blip>
          <a:srcRect b="0" l="0" r="0" t="0"/>
          <a:stretch/>
        </p:blipFill>
        <p:spPr>
          <a:xfrm>
            <a:off x="566168" y="1447129"/>
            <a:ext cx="2606134" cy="2084931"/>
          </a:xfrm>
          <a:prstGeom prst="rect">
            <a:avLst/>
          </a:prstGeom>
          <a:noFill/>
          <a:ln>
            <a:noFill/>
          </a:ln>
        </p:spPr>
      </p:pic>
      <p:pic>
        <p:nvPicPr>
          <p:cNvPr id="344" name="Google Shape;344;p26"/>
          <p:cNvPicPr preferRelativeResize="0"/>
          <p:nvPr/>
        </p:nvPicPr>
        <p:blipFill rotWithShape="1">
          <a:blip r:embed="rId5">
            <a:alphaModFix/>
          </a:blip>
          <a:srcRect b="0" l="0" r="0" t="0"/>
          <a:stretch/>
        </p:blipFill>
        <p:spPr>
          <a:xfrm>
            <a:off x="1869235" y="2738439"/>
            <a:ext cx="1922466" cy="1922466"/>
          </a:xfrm>
          <a:prstGeom prst="rect">
            <a:avLst/>
          </a:prstGeom>
          <a:noFill/>
          <a:ln>
            <a:noFill/>
          </a:ln>
          <a:effectLst>
            <a:outerShdw blurRad="292100" rotWithShape="0" algn="tl" dir="2700000" dist="139700">
              <a:srgbClr val="333333">
                <a:alpha val="64705"/>
              </a:srgbClr>
            </a:outerShdw>
          </a:effectLst>
        </p:spPr>
      </p:pic>
      <p:sp>
        <p:nvSpPr>
          <p:cNvPr id="345" name="Google Shape;345;p26"/>
          <p:cNvSpPr/>
          <p:nvPr/>
        </p:nvSpPr>
        <p:spPr>
          <a:xfrm>
            <a:off x="5505513" y="3845297"/>
            <a:ext cx="5051817" cy="1631216"/>
          </a:xfrm>
          <a:prstGeom prst="rect">
            <a:avLst/>
          </a:prstGeom>
          <a:solidFill>
            <a:schemeClr val="lt1"/>
          </a:solidFill>
          <a:ln cap="flat" cmpd="sng" w="12700">
            <a:solidFill>
              <a:schemeClr val="accent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r">
              <a:spcBef>
                <a:spcPts val="0"/>
              </a:spcBef>
              <a:spcAft>
                <a:spcPts val="0"/>
              </a:spcAft>
              <a:buNone/>
            </a:pPr>
            <a:r>
              <a:rPr lang="iw-IL" sz="2000">
                <a:solidFill>
                  <a:schemeClr val="dk1"/>
                </a:solidFill>
                <a:latin typeface="Arial"/>
                <a:ea typeface="Arial"/>
                <a:cs typeface="Arial"/>
                <a:sym typeface="Arial"/>
              </a:rPr>
              <a:t>אקמן סיפר לאנשי השבט שלושה סיפורים שונים </a:t>
            </a:r>
            <a:br>
              <a:rPr lang="iw-IL" sz="2000">
                <a:solidFill>
                  <a:schemeClr val="dk1"/>
                </a:solidFill>
                <a:latin typeface="Arial"/>
                <a:ea typeface="Arial"/>
                <a:cs typeface="Arial"/>
                <a:sym typeface="Arial"/>
              </a:rPr>
            </a:br>
            <a:r>
              <a:rPr lang="iw-IL" sz="2000">
                <a:solidFill>
                  <a:schemeClr val="dk1"/>
                </a:solidFill>
                <a:latin typeface="Arial"/>
                <a:ea typeface="Arial"/>
                <a:cs typeface="Arial"/>
                <a:sym typeface="Arial"/>
              </a:rPr>
              <a:t>והראה להם שלוש תמונות שונות, בכל תמונה אמריקני שמביע רגש אחר, וביקש מהם להחליט איזו תמונה מתאימה לאיזה סיפור. </a:t>
            </a:r>
            <a:br>
              <a:rPr lang="iw-IL" sz="2000">
                <a:solidFill>
                  <a:schemeClr val="dk1"/>
                </a:solidFill>
                <a:latin typeface="Arial"/>
                <a:ea typeface="Arial"/>
                <a:cs typeface="Arial"/>
                <a:sym typeface="Arial"/>
              </a:rPr>
            </a:br>
            <a:endParaRPr sz="200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7"/>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r">
              <a:lnSpc>
                <a:spcPct val="90000"/>
              </a:lnSpc>
              <a:spcBef>
                <a:spcPts val="0"/>
              </a:spcBef>
              <a:spcAft>
                <a:spcPts val="0"/>
              </a:spcAft>
              <a:buClr>
                <a:srgbClr val="CD8D06"/>
              </a:buClr>
              <a:buSzPts val="3200"/>
              <a:buFont typeface="Arial"/>
              <a:buNone/>
            </a:pPr>
            <a:r>
              <a:rPr lang="iw-IL" sz="3200">
                <a:solidFill>
                  <a:srgbClr val="CD8D06"/>
                </a:solidFill>
                <a:latin typeface="Arial"/>
                <a:ea typeface="Arial"/>
                <a:cs typeface="Arial"/>
                <a:sym typeface="Arial"/>
              </a:rPr>
              <a:t>     האם הבעה ופענוח רגשות זהה בשתי התרבויות?</a:t>
            </a:r>
            <a:br>
              <a:rPr lang="iw-IL" sz="3200">
                <a:solidFill>
                  <a:srgbClr val="CD8D06"/>
                </a:solidFill>
                <a:latin typeface="Arial"/>
                <a:ea typeface="Arial"/>
                <a:cs typeface="Arial"/>
                <a:sym typeface="Arial"/>
              </a:rPr>
            </a:br>
            <a:r>
              <a:rPr lang="iw-IL" sz="2400" u="sng">
                <a:solidFill>
                  <a:srgbClr val="CD8D06"/>
                </a:solidFill>
                <a:latin typeface="Arial"/>
                <a:ea typeface="Arial"/>
                <a:cs typeface="Arial"/>
                <a:sym typeface="Arial"/>
                <a:hlinkClick r:id="rId3">
                  <a:extLst>
                    <a:ext uri="{A12FA001-AC4F-418D-AE19-62706E023703}">
                      <ahyp:hlinkClr val="tx"/>
                    </a:ext>
                  </a:extLst>
                </a:hlinkClick>
              </a:rPr>
              <a:t>האתר של פול אקמן</a:t>
            </a:r>
            <a:endParaRPr sz="2400">
              <a:solidFill>
                <a:srgbClr val="CD8D06"/>
              </a:solidFill>
              <a:latin typeface="Arial"/>
              <a:ea typeface="Arial"/>
              <a:cs typeface="Arial"/>
              <a:sym typeface="Arial"/>
            </a:endParaRPr>
          </a:p>
        </p:txBody>
      </p:sp>
      <p:sp>
        <p:nvSpPr>
          <p:cNvPr id="351" name="Google Shape;351;p27"/>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p>
            <a:pPr indent="0" lvl="0" marL="76200" rtl="1" algn="r">
              <a:lnSpc>
                <a:spcPct val="110000"/>
              </a:lnSpc>
              <a:spcBef>
                <a:spcPts val="0"/>
              </a:spcBef>
              <a:spcAft>
                <a:spcPts val="0"/>
              </a:spcAft>
              <a:buSzPts val="1400"/>
              <a:buNone/>
            </a:pPr>
            <a:r>
              <a:rPr lang="iw-IL" sz="1400"/>
              <a:t>המחקר של Ekman &amp; Friesen,  1971</a:t>
            </a:r>
            <a:endParaRPr/>
          </a:p>
        </p:txBody>
      </p:sp>
      <p:pic>
        <p:nvPicPr>
          <p:cNvPr id="352" name="Google Shape;352;p27"/>
          <p:cNvPicPr preferRelativeResize="0"/>
          <p:nvPr/>
        </p:nvPicPr>
        <p:blipFill rotWithShape="1">
          <a:blip r:embed="rId4">
            <a:alphaModFix/>
          </a:blip>
          <a:srcRect b="0" l="0" r="0" t="0"/>
          <a:stretch/>
        </p:blipFill>
        <p:spPr>
          <a:xfrm>
            <a:off x="2511954" y="1558363"/>
            <a:ext cx="8162731" cy="3507847"/>
          </a:xfrm>
          <a:prstGeom prst="rect">
            <a:avLst/>
          </a:prstGeom>
          <a:noFill/>
          <a:ln>
            <a:noFill/>
          </a:ln>
          <a:effectLst>
            <a:outerShdw blurRad="292100" rotWithShape="0" algn="tl" dir="2700000" dist="139700">
              <a:srgbClr val="333333">
                <a:alpha val="64705"/>
              </a:srgbClr>
            </a:outerShdw>
          </a:effectLst>
        </p:spPr>
      </p:pic>
      <p:sp>
        <p:nvSpPr>
          <p:cNvPr id="353" name="Google Shape;353;p27"/>
          <p:cNvSpPr/>
          <p:nvPr/>
        </p:nvSpPr>
        <p:spPr>
          <a:xfrm>
            <a:off x="3782927" y="5275413"/>
            <a:ext cx="6092825" cy="1015663"/>
          </a:xfrm>
          <a:prstGeom prst="rect">
            <a:avLst/>
          </a:prstGeom>
          <a:solidFill>
            <a:schemeClr val="lt1"/>
          </a:solidFill>
          <a:ln cap="flat" cmpd="sng" w="12700">
            <a:solidFill>
              <a:schemeClr val="accent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r">
              <a:spcBef>
                <a:spcPts val="0"/>
              </a:spcBef>
              <a:spcAft>
                <a:spcPts val="0"/>
              </a:spcAft>
              <a:buNone/>
            </a:pPr>
            <a:r>
              <a:rPr lang="iw-IL" sz="2000">
                <a:solidFill>
                  <a:schemeClr val="dk1"/>
                </a:solidFill>
                <a:latin typeface="Arial"/>
                <a:ea typeface="Arial"/>
                <a:cs typeface="Arial"/>
                <a:sym typeface="Arial"/>
              </a:rPr>
              <a:t>אקמן גם צילם את אנשי השבט כשהם מדגימים את הרגש המתאים לדעתם לכל סיפור, ואז חזר על אותו ניסוי עם אנשי המערב, מציג הפעם את הבעות הרגש של אנשי השבט.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28"/>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ממצאי המחקר</a:t>
            </a:r>
            <a:endParaRPr/>
          </a:p>
        </p:txBody>
      </p:sp>
      <p:sp>
        <p:nvSpPr>
          <p:cNvPr id="359" name="Google Shape;359;p28"/>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Autofit/>
          </a:bodyPr>
          <a:lstStyle/>
          <a:p>
            <a:pPr indent="-228600" lvl="0" marL="228600" rtl="1" algn="r">
              <a:lnSpc>
                <a:spcPct val="110000"/>
              </a:lnSpc>
              <a:spcBef>
                <a:spcPts val="0"/>
              </a:spcBef>
              <a:spcAft>
                <a:spcPts val="0"/>
              </a:spcAft>
              <a:buSzPts val="2800"/>
              <a:buChar char="•"/>
            </a:pPr>
            <a:r>
              <a:rPr lang="iw-IL" sz="2800">
                <a:latin typeface="Arial"/>
                <a:ea typeface="Arial"/>
                <a:cs typeface="Arial"/>
                <a:sym typeface="Arial"/>
              </a:rPr>
              <a:t>נמצאה </a:t>
            </a:r>
            <a:r>
              <a:rPr b="1" lang="iw-IL" sz="2800">
                <a:latin typeface="Arial"/>
                <a:ea typeface="Arial"/>
                <a:cs typeface="Arial"/>
                <a:sym typeface="Arial"/>
              </a:rPr>
              <a:t>הסכמה בין-תרבותית גבוהה </a:t>
            </a:r>
            <a:r>
              <a:rPr lang="iw-IL" sz="2800">
                <a:latin typeface="Arial"/>
                <a:ea typeface="Arial"/>
                <a:cs typeface="Arial"/>
                <a:sym typeface="Arial"/>
              </a:rPr>
              <a:t>מאד בנוגע לרגשות שיוחסו להבעות פנים ספציפיות.  </a:t>
            </a:r>
            <a:br>
              <a:rPr lang="iw-IL" sz="2800">
                <a:latin typeface="Arial"/>
                <a:ea typeface="Arial"/>
                <a:cs typeface="Arial"/>
                <a:sym typeface="Arial"/>
              </a:rPr>
            </a:br>
            <a:r>
              <a:rPr b="1" lang="iw-IL" sz="2800">
                <a:solidFill>
                  <a:srgbClr val="0070C0"/>
                </a:solidFill>
                <a:latin typeface="Arial"/>
                <a:ea typeface="Arial"/>
                <a:cs typeface="Arial"/>
                <a:sym typeface="Arial"/>
              </a:rPr>
              <a:t>המסקנה של אקמן</a:t>
            </a:r>
            <a:r>
              <a:rPr lang="iw-IL" sz="2800">
                <a:latin typeface="Arial"/>
                <a:ea typeface="Arial"/>
                <a:cs typeface="Arial"/>
                <a:sym typeface="Arial"/>
              </a:rPr>
              <a:t>, ובעקבותיו של אנתרופולוגים נוספים, היא שיש מספר מסוים </a:t>
            </a:r>
            <a:br>
              <a:rPr lang="iw-IL" sz="2800">
                <a:latin typeface="Arial"/>
                <a:ea typeface="Arial"/>
                <a:cs typeface="Arial"/>
                <a:sym typeface="Arial"/>
              </a:rPr>
            </a:br>
            <a:r>
              <a:rPr lang="iw-IL" sz="2800">
                <a:latin typeface="Arial"/>
                <a:ea typeface="Arial"/>
                <a:cs typeface="Arial"/>
                <a:sym typeface="Arial"/>
              </a:rPr>
              <a:t>של רגשות בסיסים שמשותפים לכל בני האדם בכל התרבויות והם: </a:t>
            </a:r>
            <a:br>
              <a:rPr lang="iw-IL" sz="2800">
                <a:latin typeface="Arial"/>
                <a:ea typeface="Arial"/>
                <a:cs typeface="Arial"/>
                <a:sym typeface="Arial"/>
              </a:rPr>
            </a:br>
            <a:r>
              <a:rPr b="1" lang="iw-IL" sz="2800">
                <a:solidFill>
                  <a:srgbClr val="0070C0"/>
                </a:solidFill>
                <a:latin typeface="Arial"/>
                <a:ea typeface="Arial"/>
                <a:cs typeface="Arial"/>
                <a:sym typeface="Arial"/>
              </a:rPr>
              <a:t>פחד, שמחה, צער, כעס, הפתעה וגועל</a:t>
            </a:r>
            <a:r>
              <a:rPr lang="iw-IL" sz="2800">
                <a:latin typeface="Arial"/>
                <a:ea typeface="Arial"/>
                <a:cs typeface="Arial"/>
                <a:sym typeface="Arial"/>
              </a:rPr>
              <a:t>. יש אמנם גם גווני הבעה ייחודיים שמשתנים מאדם לאדם ומתרבות לתרבות, אבל כל אלה במסגרת של הבעות ידועות ומובנות לכל. </a:t>
            </a:r>
            <a:endParaRPr/>
          </a:p>
          <a:p>
            <a:pPr indent="-50800" lvl="0" marL="228600" rtl="1" algn="r">
              <a:lnSpc>
                <a:spcPct val="110000"/>
              </a:lnSpc>
              <a:spcBef>
                <a:spcPts val="700"/>
              </a:spcBef>
              <a:spcAft>
                <a:spcPts val="0"/>
              </a:spcAft>
              <a:buSzPts val="2800"/>
              <a:buNone/>
            </a:pPr>
            <a:r>
              <a:t/>
            </a:r>
            <a:endParaRPr sz="280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29"/>
          <p:cNvPicPr preferRelativeResize="0"/>
          <p:nvPr/>
        </p:nvPicPr>
        <p:blipFill rotWithShape="1">
          <a:blip r:embed="rId3">
            <a:alphaModFix/>
          </a:blip>
          <a:srcRect b="0" l="0" r="0" t="0"/>
          <a:stretch/>
        </p:blipFill>
        <p:spPr>
          <a:xfrm>
            <a:off x="3606605" y="3557157"/>
            <a:ext cx="4978791" cy="2180881"/>
          </a:xfrm>
          <a:prstGeom prst="rect">
            <a:avLst/>
          </a:prstGeom>
          <a:noFill/>
          <a:ln>
            <a:noFill/>
          </a:ln>
          <a:effectLst>
            <a:outerShdw blurRad="292100" rotWithShape="0" algn="tl" dir="2700000" dist="139700">
              <a:srgbClr val="333333">
                <a:alpha val="64705"/>
              </a:srgbClr>
            </a:outerShdw>
          </a:effectLst>
        </p:spPr>
      </p:pic>
      <p:sp>
        <p:nvSpPr>
          <p:cNvPr id="365" name="Google Shape;365;p29"/>
          <p:cNvSpPr txBox="1"/>
          <p:nvPr>
            <p:ph type="title"/>
          </p:nvPr>
        </p:nvSpPr>
        <p:spPr>
          <a:xfrm>
            <a:off x="1746978" y="350439"/>
            <a:ext cx="10178322" cy="1492132"/>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chemeClr val="dk2"/>
              </a:buClr>
              <a:buSzPts val="5100"/>
              <a:buFont typeface="Arial"/>
              <a:buNone/>
            </a:pPr>
            <a:r>
              <a:rPr lang="iw-IL">
                <a:latin typeface="Arial"/>
                <a:ea typeface="Arial"/>
                <a:cs typeface="Arial"/>
                <a:sym typeface="Arial"/>
              </a:rPr>
              <a:t>אוניברסליות של הבעות פנים</a:t>
            </a:r>
            <a:endParaRPr/>
          </a:p>
        </p:txBody>
      </p:sp>
      <p:sp>
        <p:nvSpPr>
          <p:cNvPr id="366" name="Google Shape;366;p29"/>
          <p:cNvSpPr txBox="1"/>
          <p:nvPr>
            <p:ph idx="1" type="body"/>
          </p:nvPr>
        </p:nvSpPr>
        <p:spPr>
          <a:xfrm>
            <a:off x="516001" y="1195757"/>
            <a:ext cx="11159999" cy="4680787"/>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800"/>
              <a:buChar char="•"/>
            </a:pPr>
            <a:r>
              <a:rPr b="1" lang="iw-IL" sz="2800">
                <a:solidFill>
                  <a:srgbClr val="0070C0"/>
                </a:solidFill>
                <a:latin typeface="Arial"/>
                <a:ea typeface="Arial"/>
                <a:cs typeface="Arial"/>
                <a:sym typeface="Arial"/>
              </a:rPr>
              <a:t>הפתעה</a:t>
            </a:r>
            <a:endParaRPr/>
          </a:p>
          <a:p>
            <a:pPr indent="-228600" lvl="0" marL="228600" rtl="1" algn="r">
              <a:lnSpc>
                <a:spcPct val="110000"/>
              </a:lnSpc>
              <a:spcBef>
                <a:spcPts val="700"/>
              </a:spcBef>
              <a:spcAft>
                <a:spcPts val="0"/>
              </a:spcAft>
              <a:buSzPts val="2800"/>
              <a:buChar char="•"/>
            </a:pPr>
            <a:r>
              <a:rPr b="1" lang="iw-IL" sz="2800">
                <a:solidFill>
                  <a:srgbClr val="0070C0"/>
                </a:solidFill>
                <a:latin typeface="Arial"/>
                <a:ea typeface="Arial"/>
                <a:cs typeface="Arial"/>
                <a:sym typeface="Arial"/>
              </a:rPr>
              <a:t>פחד</a:t>
            </a:r>
            <a:endParaRPr/>
          </a:p>
          <a:p>
            <a:pPr indent="-228600" lvl="0" marL="228600" rtl="1" algn="r">
              <a:lnSpc>
                <a:spcPct val="110000"/>
              </a:lnSpc>
              <a:spcBef>
                <a:spcPts val="700"/>
              </a:spcBef>
              <a:spcAft>
                <a:spcPts val="0"/>
              </a:spcAft>
              <a:buSzPts val="2800"/>
              <a:buChar char="•"/>
            </a:pPr>
            <a:r>
              <a:rPr b="1" lang="iw-IL" sz="2800">
                <a:solidFill>
                  <a:srgbClr val="0070C0"/>
                </a:solidFill>
                <a:latin typeface="Arial"/>
                <a:ea typeface="Arial"/>
                <a:cs typeface="Arial"/>
                <a:sym typeface="Arial"/>
              </a:rPr>
              <a:t>גועל</a:t>
            </a:r>
            <a:endParaRPr/>
          </a:p>
          <a:p>
            <a:pPr indent="-228600" lvl="0" marL="228600" rtl="1" algn="r">
              <a:lnSpc>
                <a:spcPct val="110000"/>
              </a:lnSpc>
              <a:spcBef>
                <a:spcPts val="700"/>
              </a:spcBef>
              <a:spcAft>
                <a:spcPts val="0"/>
              </a:spcAft>
              <a:buSzPts val="2800"/>
              <a:buChar char="•"/>
            </a:pPr>
            <a:r>
              <a:rPr b="1" lang="iw-IL" sz="2800">
                <a:solidFill>
                  <a:srgbClr val="0070C0"/>
                </a:solidFill>
                <a:latin typeface="Arial"/>
                <a:ea typeface="Arial"/>
                <a:cs typeface="Arial"/>
                <a:sym typeface="Arial"/>
              </a:rPr>
              <a:t>כעס</a:t>
            </a:r>
            <a:endParaRPr/>
          </a:p>
          <a:p>
            <a:pPr indent="-228600" lvl="0" marL="228600" rtl="1" algn="r">
              <a:lnSpc>
                <a:spcPct val="110000"/>
              </a:lnSpc>
              <a:spcBef>
                <a:spcPts val="700"/>
              </a:spcBef>
              <a:spcAft>
                <a:spcPts val="0"/>
              </a:spcAft>
              <a:buSzPts val="2800"/>
              <a:buChar char="•"/>
            </a:pPr>
            <a:r>
              <a:rPr b="1" lang="iw-IL" sz="2800">
                <a:solidFill>
                  <a:srgbClr val="0070C0"/>
                </a:solidFill>
                <a:latin typeface="Arial"/>
                <a:ea typeface="Arial"/>
                <a:cs typeface="Arial"/>
                <a:sym typeface="Arial"/>
              </a:rPr>
              <a:t>שמחה</a:t>
            </a:r>
            <a:endParaRPr/>
          </a:p>
          <a:p>
            <a:pPr indent="-228600" lvl="0" marL="228600" rtl="1" algn="r">
              <a:lnSpc>
                <a:spcPct val="110000"/>
              </a:lnSpc>
              <a:spcBef>
                <a:spcPts val="700"/>
              </a:spcBef>
              <a:spcAft>
                <a:spcPts val="0"/>
              </a:spcAft>
              <a:buSzPts val="2800"/>
              <a:buChar char="•"/>
            </a:pPr>
            <a:r>
              <a:rPr b="1" lang="iw-IL" sz="2800">
                <a:solidFill>
                  <a:srgbClr val="0070C0"/>
                </a:solidFill>
                <a:latin typeface="Arial"/>
                <a:ea typeface="Arial"/>
                <a:cs typeface="Arial"/>
                <a:sym typeface="Arial"/>
              </a:rPr>
              <a:t>עצב/צער</a:t>
            </a:r>
            <a:endParaRPr/>
          </a:p>
          <a:p>
            <a:pPr indent="-228600" lvl="0" marL="228600" rtl="1" algn="r">
              <a:lnSpc>
                <a:spcPct val="110000"/>
              </a:lnSpc>
              <a:spcBef>
                <a:spcPts val="700"/>
              </a:spcBef>
              <a:spcAft>
                <a:spcPts val="0"/>
              </a:spcAft>
              <a:buSzPts val="2800"/>
              <a:buChar char="•"/>
            </a:pPr>
            <a:r>
              <a:rPr b="1" lang="iw-IL" sz="2800">
                <a:solidFill>
                  <a:srgbClr val="0070C0"/>
                </a:solidFill>
                <a:latin typeface="Arial"/>
                <a:ea typeface="Arial"/>
                <a:cs typeface="Arial"/>
                <a:sym typeface="Arial"/>
              </a:rPr>
              <a:t>בוז </a:t>
            </a:r>
            <a:r>
              <a:rPr b="1" lang="iw-IL" sz="1600">
                <a:solidFill>
                  <a:srgbClr val="0070C0"/>
                </a:solidFill>
                <a:latin typeface="Arial"/>
                <a:ea typeface="Arial"/>
                <a:cs typeface="Arial"/>
                <a:sym typeface="Arial"/>
              </a:rPr>
              <a:t>(מאוחר יותר)</a:t>
            </a:r>
            <a:endParaRPr b="1" sz="2800">
              <a:solidFill>
                <a:srgbClr val="0070C0"/>
              </a:solidFill>
              <a:latin typeface="Arial"/>
              <a:ea typeface="Arial"/>
              <a:cs typeface="Arial"/>
              <a:sym typeface="Arial"/>
            </a:endParaRPr>
          </a:p>
        </p:txBody>
      </p:sp>
      <p:pic>
        <p:nvPicPr>
          <p:cNvPr id="367" name="Google Shape;367;p29"/>
          <p:cNvPicPr preferRelativeResize="0"/>
          <p:nvPr/>
        </p:nvPicPr>
        <p:blipFill rotWithShape="1">
          <a:blip r:embed="rId4">
            <a:alphaModFix/>
          </a:blip>
          <a:srcRect b="0" l="0" r="0" t="0"/>
          <a:stretch/>
        </p:blipFill>
        <p:spPr>
          <a:xfrm>
            <a:off x="2632171" y="1235011"/>
            <a:ext cx="6927658" cy="2282893"/>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
          <p:cNvSpPr txBox="1"/>
          <p:nvPr>
            <p:ph type="ctrTitle"/>
          </p:nvPr>
        </p:nvSpPr>
        <p:spPr>
          <a:xfrm>
            <a:off x="1078523" y="1098388"/>
            <a:ext cx="10318418" cy="4394988"/>
          </a:xfrm>
          <a:prstGeom prst="rect">
            <a:avLst/>
          </a:prstGeom>
          <a:noFill/>
          <a:ln>
            <a:noFill/>
          </a:ln>
        </p:spPr>
        <p:txBody>
          <a:bodyPr anchorCtr="0" anchor="ctr" bIns="45700" lIns="91425" spcFirstLastPara="1" rIns="91425" wrap="square" tIns="45700">
            <a:noAutofit/>
          </a:bodyPr>
          <a:lstStyle/>
          <a:p>
            <a:pPr indent="0" lvl="0" marL="0" rtl="1" algn="ctr">
              <a:lnSpc>
                <a:spcPct val="90000"/>
              </a:lnSpc>
              <a:spcBef>
                <a:spcPts val="0"/>
              </a:spcBef>
              <a:spcAft>
                <a:spcPts val="0"/>
              </a:spcAft>
              <a:buClr>
                <a:schemeClr val="dk2"/>
              </a:buClr>
              <a:buSzPts val="7200"/>
              <a:buFont typeface="Arial"/>
              <a:buNone/>
            </a:pPr>
            <a:r>
              <a:rPr b="1" lang="iw-IL" sz="7200">
                <a:latin typeface="Arial"/>
                <a:ea typeface="Arial"/>
                <a:cs typeface="Arial"/>
                <a:sym typeface="Arial"/>
              </a:rPr>
              <a:t>  אז...</a:t>
            </a:r>
            <a:br>
              <a:rPr b="1" lang="iw-IL" sz="7200">
                <a:latin typeface="Arial"/>
                <a:ea typeface="Arial"/>
                <a:cs typeface="Arial"/>
                <a:sym typeface="Arial"/>
              </a:rPr>
            </a:br>
            <a:r>
              <a:rPr b="1" lang="iw-IL" sz="7200">
                <a:latin typeface="Arial"/>
                <a:ea typeface="Arial"/>
                <a:cs typeface="Arial"/>
                <a:sym typeface="Arial"/>
              </a:rPr>
              <a:t> איך </a:t>
            </a:r>
            <a:br>
              <a:rPr b="1" lang="iw-IL" sz="7200">
                <a:latin typeface="Arial"/>
                <a:ea typeface="Arial"/>
                <a:cs typeface="Arial"/>
                <a:sym typeface="Arial"/>
              </a:rPr>
            </a:br>
            <a:r>
              <a:rPr b="1" lang="iw-IL" sz="7200">
                <a:latin typeface="Arial"/>
                <a:ea typeface="Arial"/>
                <a:cs typeface="Arial"/>
                <a:sym typeface="Arial"/>
              </a:rPr>
              <a:t>אתם </a:t>
            </a:r>
            <a:br>
              <a:rPr b="1" lang="iw-IL" sz="7200">
                <a:latin typeface="Arial"/>
                <a:ea typeface="Arial"/>
                <a:cs typeface="Arial"/>
                <a:sym typeface="Arial"/>
              </a:rPr>
            </a:br>
            <a:r>
              <a:rPr b="1" lang="iw-IL" sz="7200">
                <a:latin typeface="Arial"/>
                <a:ea typeface="Arial"/>
                <a:cs typeface="Arial"/>
                <a:sym typeface="Arial"/>
              </a:rPr>
              <a:t>מרגישים </a:t>
            </a:r>
            <a:br>
              <a:rPr b="1" lang="iw-IL" sz="7200">
                <a:latin typeface="Arial"/>
                <a:ea typeface="Arial"/>
                <a:cs typeface="Arial"/>
                <a:sym typeface="Arial"/>
              </a:rPr>
            </a:br>
            <a:r>
              <a:rPr b="1" lang="iw-IL" sz="7200">
                <a:latin typeface="Arial"/>
                <a:ea typeface="Arial"/>
                <a:cs typeface="Arial"/>
                <a:sym typeface="Arial"/>
              </a:rPr>
              <a:t>היום?</a:t>
            </a:r>
            <a:endParaRPr b="1" sz="7200">
              <a:latin typeface="Arial"/>
              <a:ea typeface="Arial"/>
              <a:cs typeface="Arial"/>
              <a:sym typeface="Arial"/>
            </a:endParaRPr>
          </a:p>
        </p:txBody>
      </p:sp>
      <p:sp>
        <p:nvSpPr>
          <p:cNvPr id="137" name="Google Shape;137;p3"/>
          <p:cNvSpPr txBox="1"/>
          <p:nvPr>
            <p:ph idx="1" type="subTitle"/>
          </p:nvPr>
        </p:nvSpPr>
        <p:spPr>
          <a:xfrm>
            <a:off x="2215045" y="5979196"/>
            <a:ext cx="8045373" cy="742279"/>
          </a:xfrm>
          <a:prstGeom prst="rect">
            <a:avLst/>
          </a:prstGeom>
          <a:noFill/>
          <a:ln>
            <a:noFill/>
          </a:ln>
        </p:spPr>
        <p:txBody>
          <a:bodyPr anchorCtr="0" anchor="t" bIns="45700" lIns="91425" spcFirstLastPara="1" rIns="91425" wrap="square" tIns="45700">
            <a:normAutofit/>
          </a:bodyPr>
          <a:lstStyle/>
          <a:p>
            <a:pPr indent="0" lvl="0" marL="0" rtl="1" algn="ctr">
              <a:lnSpc>
                <a:spcPct val="100000"/>
              </a:lnSpc>
              <a:spcBef>
                <a:spcPts val="0"/>
              </a:spcBef>
              <a:spcAft>
                <a:spcPts val="0"/>
              </a:spcAft>
              <a:buSzPts val="2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0"/>
          <p:cNvSpPr txBox="1"/>
          <p:nvPr>
            <p:ph type="title"/>
          </p:nvPr>
        </p:nvSpPr>
        <p:spPr>
          <a:xfrm>
            <a:off x="276849" y="367839"/>
            <a:ext cx="11160000" cy="720000"/>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CD8D06"/>
              </a:buClr>
              <a:buSzPts val="3600"/>
              <a:buFont typeface="Arial"/>
              <a:buNone/>
            </a:pPr>
            <a:r>
              <a:rPr lang="iw-IL" sz="3600">
                <a:solidFill>
                  <a:srgbClr val="CD8D06"/>
                </a:solidFill>
                <a:latin typeface="Arial"/>
                <a:ea typeface="Arial"/>
                <a:cs typeface="Arial"/>
                <a:sym typeface="Arial"/>
              </a:rPr>
              <a:t>מאפיינים של רגשות בסיסיים אקמן (2011)</a:t>
            </a:r>
            <a:endParaRPr/>
          </a:p>
        </p:txBody>
      </p:sp>
      <p:sp>
        <p:nvSpPr>
          <p:cNvPr id="373" name="Google Shape;373;p30"/>
          <p:cNvSpPr txBox="1"/>
          <p:nvPr>
            <p:ph idx="1" type="body"/>
          </p:nvPr>
        </p:nvSpPr>
        <p:spPr>
          <a:xfrm>
            <a:off x="4073980" y="1523116"/>
            <a:ext cx="6823000" cy="5334884"/>
          </a:xfrm>
          <a:prstGeom prst="rect">
            <a:avLst/>
          </a:prstGeom>
          <a:noFill/>
          <a:ln>
            <a:noFill/>
          </a:ln>
        </p:spPr>
        <p:txBody>
          <a:bodyPr anchorCtr="0" anchor="t" bIns="45700" lIns="91425" spcFirstLastPara="1" rIns="91425" wrap="square" tIns="45700">
            <a:normAutofit/>
          </a:bodyPr>
          <a:lstStyle/>
          <a:p>
            <a:pPr indent="-228600" lvl="0" marL="228600" rtl="1" algn="r">
              <a:lnSpc>
                <a:spcPct val="90000"/>
              </a:lnSpc>
              <a:spcBef>
                <a:spcPts val="0"/>
              </a:spcBef>
              <a:spcAft>
                <a:spcPts val="0"/>
              </a:spcAft>
              <a:buSzPts val="2375"/>
              <a:buFont typeface="Noto Sans Symbols"/>
              <a:buChar char="⮚"/>
            </a:pPr>
            <a:r>
              <a:rPr lang="iw-IL" sz="2375">
                <a:latin typeface="Arial"/>
                <a:ea typeface="Arial"/>
                <a:cs typeface="Arial"/>
                <a:sym typeface="Arial"/>
              </a:rPr>
              <a:t>אותות אוניברסליים מובחנים </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פיזיולוגיה מובחנת</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הערכה אוטומטית</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מובחנות אוניברסלית לגבי אירועים מקדימים</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מסוגלים להתעורר במהירות </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יכולים להימשך זמן קצר</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 מתרחשים בצורה לא מתוכננת</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מלווים במחשבות ,זיכרונות ודימויים  </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ניתנים להבעה בצורה בונה או הרסנית</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יכולים להיות מכוונים </a:t>
            </a:r>
            <a:br>
              <a:rPr lang="iw-IL" sz="2375">
                <a:latin typeface="Arial"/>
                <a:ea typeface="Arial"/>
                <a:cs typeface="Arial"/>
                <a:sym typeface="Arial"/>
              </a:rPr>
            </a:br>
            <a:r>
              <a:rPr lang="iw-IL" sz="2375">
                <a:latin typeface="Arial"/>
                <a:ea typeface="Arial"/>
                <a:cs typeface="Arial"/>
                <a:sym typeface="Arial"/>
              </a:rPr>
              <a:t>      לכל מיני סוגים של אנשים. </a:t>
            </a:r>
            <a:endParaRPr/>
          </a:p>
          <a:p>
            <a:pPr indent="-228600" lvl="0" marL="228600" rtl="1" algn="r">
              <a:lnSpc>
                <a:spcPct val="90000"/>
              </a:lnSpc>
              <a:spcBef>
                <a:spcPts val="700"/>
              </a:spcBef>
              <a:spcAft>
                <a:spcPts val="0"/>
              </a:spcAft>
              <a:buSzPts val="2375"/>
              <a:buFont typeface="Noto Sans Symbols"/>
              <a:buChar char="⮚"/>
            </a:pPr>
            <a:r>
              <a:rPr lang="iw-IL" sz="2375">
                <a:latin typeface="Arial"/>
                <a:ea typeface="Arial"/>
                <a:cs typeface="Arial"/>
                <a:sym typeface="Arial"/>
              </a:rPr>
              <a:t>מייצרים חוויה סובייקטיבית</a:t>
            </a:r>
            <a:endParaRPr/>
          </a:p>
          <a:p>
            <a:pPr indent="-117475" lvl="0" marL="228600" rtl="1" algn="r">
              <a:lnSpc>
                <a:spcPct val="90000"/>
              </a:lnSpc>
              <a:spcBef>
                <a:spcPts val="700"/>
              </a:spcBef>
              <a:spcAft>
                <a:spcPts val="0"/>
              </a:spcAft>
              <a:buSzPts val="1750"/>
              <a:buFont typeface="Noto Sans Symbols"/>
              <a:buNone/>
            </a:pPr>
            <a:r>
              <a:t/>
            </a:r>
            <a:endParaRPr sz="1750">
              <a:latin typeface="Arial"/>
              <a:ea typeface="Arial"/>
              <a:cs typeface="Arial"/>
              <a:sym typeface="Arial"/>
            </a:endParaRPr>
          </a:p>
          <a:p>
            <a:pPr indent="0" lvl="0" marL="76200" rtl="1" algn="r">
              <a:lnSpc>
                <a:spcPct val="90000"/>
              </a:lnSpc>
              <a:spcBef>
                <a:spcPts val="700"/>
              </a:spcBef>
              <a:spcAft>
                <a:spcPts val="0"/>
              </a:spcAft>
              <a:buSzPts val="1750"/>
              <a:buNone/>
            </a:pPr>
            <a:r>
              <a:t/>
            </a:r>
            <a:endParaRPr sz="1750">
              <a:latin typeface="Arial"/>
              <a:ea typeface="Arial"/>
              <a:cs typeface="Arial"/>
              <a:sym typeface="Arial"/>
            </a:endParaRPr>
          </a:p>
        </p:txBody>
      </p:sp>
      <p:pic>
        <p:nvPicPr>
          <p:cNvPr id="374" name="Google Shape;374;p30"/>
          <p:cNvPicPr preferRelativeResize="0"/>
          <p:nvPr/>
        </p:nvPicPr>
        <p:blipFill rotWithShape="1">
          <a:blip r:embed="rId3">
            <a:alphaModFix/>
          </a:blip>
          <a:srcRect b="0" l="0" r="0" t="0"/>
          <a:stretch/>
        </p:blipFill>
        <p:spPr>
          <a:xfrm>
            <a:off x="944368" y="1723517"/>
            <a:ext cx="3129611" cy="312961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1"/>
          <p:cNvSpPr txBox="1"/>
          <p:nvPr>
            <p:ph type="title"/>
          </p:nvPr>
        </p:nvSpPr>
        <p:spPr>
          <a:xfrm>
            <a:off x="516000" y="321400"/>
            <a:ext cx="11160000" cy="720000"/>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FFA515"/>
              </a:buClr>
              <a:buSzPts val="4590"/>
              <a:buFont typeface="Arial"/>
              <a:buNone/>
            </a:pPr>
            <a:r>
              <a:rPr b="1" lang="iw-IL" sz="4590">
                <a:solidFill>
                  <a:srgbClr val="FFA515"/>
                </a:solidFill>
                <a:latin typeface="Arial"/>
                <a:ea typeface="Arial"/>
                <a:cs typeface="Arial"/>
                <a:sym typeface="Arial"/>
              </a:rPr>
              <a:t>מיקרו הבעות פנים</a:t>
            </a:r>
            <a:endParaRPr/>
          </a:p>
        </p:txBody>
      </p:sp>
      <p:sp>
        <p:nvSpPr>
          <p:cNvPr id="380" name="Google Shape;380;p31"/>
          <p:cNvSpPr txBox="1"/>
          <p:nvPr>
            <p:ph idx="1" type="body"/>
          </p:nvPr>
        </p:nvSpPr>
        <p:spPr>
          <a:xfrm>
            <a:off x="5889201" y="1238349"/>
            <a:ext cx="5402200" cy="4694657"/>
          </a:xfrm>
          <a:prstGeom prst="rect">
            <a:avLst/>
          </a:prstGeom>
          <a:noFill/>
          <a:ln>
            <a:noFill/>
          </a:ln>
        </p:spPr>
        <p:txBody>
          <a:bodyPr anchorCtr="0" anchor="t" bIns="45700" lIns="91425" spcFirstLastPara="1" rIns="91425" wrap="square" tIns="45700">
            <a:noAutofit/>
          </a:bodyPr>
          <a:lstStyle/>
          <a:p>
            <a:pPr indent="0" lvl="0" marL="76200" rtl="1" algn="r">
              <a:lnSpc>
                <a:spcPct val="110000"/>
              </a:lnSpc>
              <a:spcBef>
                <a:spcPts val="0"/>
              </a:spcBef>
              <a:spcAft>
                <a:spcPts val="0"/>
              </a:spcAft>
              <a:buSzPts val="2800"/>
              <a:buNone/>
            </a:pPr>
            <a:r>
              <a:rPr lang="iw-IL" sz="2800">
                <a:latin typeface="Arial"/>
                <a:ea typeface="Arial"/>
                <a:cs typeface="Arial"/>
                <a:sym typeface="Arial"/>
              </a:rPr>
              <a:t>במהלך מחקריו על הבעות פנים  מצא אקמן שישנן </a:t>
            </a:r>
            <a:r>
              <a:rPr b="1" lang="iw-IL" sz="2800">
                <a:latin typeface="Arial"/>
                <a:ea typeface="Arial"/>
                <a:cs typeface="Arial"/>
                <a:sym typeface="Arial"/>
              </a:rPr>
              <a:t>מיקרו-הבעות </a:t>
            </a:r>
            <a:endParaRPr/>
          </a:p>
          <a:p>
            <a:pPr indent="0" lvl="0" marL="76200" rtl="1" algn="r">
              <a:lnSpc>
                <a:spcPct val="110000"/>
              </a:lnSpc>
              <a:spcBef>
                <a:spcPts val="700"/>
              </a:spcBef>
              <a:spcAft>
                <a:spcPts val="0"/>
              </a:spcAft>
              <a:buSzPts val="2800"/>
              <a:buNone/>
            </a:pPr>
            <a:r>
              <a:rPr lang="iw-IL" sz="2800">
                <a:latin typeface="Arial"/>
                <a:ea typeface="Arial"/>
                <a:cs typeface="Arial"/>
                <a:sym typeface="Arial"/>
              </a:rPr>
              <a:t>הבעות שנמשכות 1/15-1/25 חלקי השנייה ושחושפות  רגשות שהאדם מנסה </a:t>
            </a:r>
            <a:br>
              <a:rPr lang="iw-IL" sz="2800">
                <a:latin typeface="Arial"/>
                <a:ea typeface="Arial"/>
                <a:cs typeface="Arial"/>
                <a:sym typeface="Arial"/>
              </a:rPr>
            </a:br>
            <a:r>
              <a:rPr lang="iw-IL" sz="2800">
                <a:latin typeface="Arial"/>
                <a:ea typeface="Arial"/>
                <a:cs typeface="Arial"/>
                <a:sym typeface="Arial"/>
              </a:rPr>
              <a:t>(במכוון או שלא במכוון ) להסתיר.</a:t>
            </a:r>
            <a:br>
              <a:rPr lang="iw-IL" sz="2800">
                <a:latin typeface="Arial"/>
                <a:ea typeface="Arial"/>
                <a:cs typeface="Arial"/>
                <a:sym typeface="Arial"/>
              </a:rPr>
            </a:br>
            <a:endParaRPr sz="2800">
              <a:latin typeface="Arial"/>
              <a:ea typeface="Arial"/>
              <a:cs typeface="Arial"/>
              <a:sym typeface="Arial"/>
            </a:endParaRPr>
          </a:p>
          <a:p>
            <a:pPr indent="0" lvl="0" marL="76200" rtl="1" algn="r">
              <a:lnSpc>
                <a:spcPct val="110000"/>
              </a:lnSpc>
              <a:spcBef>
                <a:spcPts val="700"/>
              </a:spcBef>
              <a:spcAft>
                <a:spcPts val="0"/>
              </a:spcAft>
              <a:buSzPts val="2800"/>
              <a:buNone/>
            </a:pPr>
            <a:r>
              <a:t/>
            </a:r>
            <a:endParaRPr sz="2800">
              <a:latin typeface="Arial"/>
              <a:ea typeface="Arial"/>
              <a:cs typeface="Arial"/>
              <a:sym typeface="Arial"/>
            </a:endParaRPr>
          </a:p>
          <a:p>
            <a:pPr indent="0" lvl="0" marL="76200" rtl="1" algn="r">
              <a:lnSpc>
                <a:spcPct val="110000"/>
              </a:lnSpc>
              <a:spcBef>
                <a:spcPts val="700"/>
              </a:spcBef>
              <a:spcAft>
                <a:spcPts val="0"/>
              </a:spcAft>
              <a:buSzPts val="2800"/>
              <a:buNone/>
            </a:pPr>
            <a:r>
              <a:rPr lang="iw-IL" sz="2800">
                <a:latin typeface="Arial"/>
                <a:ea typeface="Arial"/>
                <a:cs typeface="Arial"/>
                <a:sym typeface="Arial"/>
              </a:rPr>
              <a:t>נדגים בקצרה מתוך  </a:t>
            </a:r>
            <a:r>
              <a:rPr lang="iw-IL" sz="2800" u="sng">
                <a:solidFill>
                  <a:schemeClr val="hlink"/>
                </a:solidFill>
                <a:latin typeface="Arial"/>
                <a:ea typeface="Arial"/>
                <a:cs typeface="Arial"/>
                <a:sym typeface="Arial"/>
                <a:hlinkClick r:id="rId3"/>
              </a:rPr>
              <a:t>האתר של פול אקמן</a:t>
            </a:r>
            <a:endParaRPr sz="2800">
              <a:latin typeface="Arial"/>
              <a:ea typeface="Arial"/>
              <a:cs typeface="Arial"/>
              <a:sym typeface="Arial"/>
            </a:endParaRPr>
          </a:p>
        </p:txBody>
      </p:sp>
      <p:pic>
        <p:nvPicPr>
          <p:cNvPr id="381" name="Google Shape;381;p31"/>
          <p:cNvPicPr preferRelativeResize="0"/>
          <p:nvPr/>
        </p:nvPicPr>
        <p:blipFill rotWithShape="1">
          <a:blip r:embed="rId4">
            <a:alphaModFix/>
          </a:blip>
          <a:srcRect b="0" l="0" r="0" t="0"/>
          <a:stretch/>
        </p:blipFill>
        <p:spPr>
          <a:xfrm>
            <a:off x="900600" y="2150173"/>
            <a:ext cx="5017600" cy="2477110"/>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2"/>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FFA515"/>
              </a:buClr>
              <a:buSzPts val="5100"/>
              <a:buFont typeface="Arial"/>
              <a:buNone/>
            </a:pPr>
            <a:r>
              <a:rPr lang="iw-IL">
                <a:solidFill>
                  <a:srgbClr val="FFA515"/>
                </a:solidFill>
                <a:latin typeface="Arial"/>
                <a:ea typeface="Arial"/>
                <a:cs typeface="Arial"/>
                <a:sym typeface="Arial"/>
              </a:rPr>
              <a:t>כלי לזיהוי הבעות פנים</a:t>
            </a:r>
            <a:endParaRPr/>
          </a:p>
        </p:txBody>
      </p:sp>
      <p:sp>
        <p:nvSpPr>
          <p:cNvPr id="387" name="Google Shape;387;p32"/>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Autofit/>
          </a:bodyPr>
          <a:lstStyle/>
          <a:p>
            <a:pPr indent="-228600" lvl="0" marL="228600" rtl="1" algn="r">
              <a:lnSpc>
                <a:spcPct val="110000"/>
              </a:lnSpc>
              <a:spcBef>
                <a:spcPts val="0"/>
              </a:spcBef>
              <a:spcAft>
                <a:spcPts val="0"/>
              </a:spcAft>
              <a:buSzPts val="2400"/>
              <a:buChar char="•"/>
            </a:pPr>
            <a:r>
              <a:rPr lang="iw-IL" sz="2400">
                <a:latin typeface="Arial"/>
                <a:ea typeface="Arial"/>
                <a:cs typeface="Arial"/>
                <a:sym typeface="Arial"/>
              </a:rPr>
              <a:t>אקמן פיתח כלי לזיהוי הבעות פנים</a:t>
            </a:r>
            <a:br>
              <a:rPr lang="iw-IL" sz="2400">
                <a:latin typeface="Arial"/>
                <a:ea typeface="Arial"/>
                <a:cs typeface="Arial"/>
                <a:sym typeface="Arial"/>
              </a:rPr>
            </a:br>
            <a:endParaRPr sz="2400">
              <a:latin typeface="Arial"/>
              <a:ea typeface="Arial"/>
              <a:cs typeface="Arial"/>
              <a:sym typeface="Arial"/>
            </a:endParaRPr>
          </a:p>
          <a:p>
            <a:pPr indent="-228600" lvl="0" marL="228600" rtl="1" algn="r">
              <a:lnSpc>
                <a:spcPct val="110000"/>
              </a:lnSpc>
              <a:spcBef>
                <a:spcPts val="700"/>
              </a:spcBef>
              <a:spcAft>
                <a:spcPts val="0"/>
              </a:spcAft>
              <a:buSzPts val="2400"/>
              <a:buChar char="•"/>
            </a:pPr>
            <a:r>
              <a:rPr lang="iw-IL" sz="2400">
                <a:latin typeface="Arial"/>
                <a:ea typeface="Arial"/>
                <a:cs typeface="Arial"/>
                <a:sym typeface="Arial"/>
              </a:rPr>
              <a:t>מערכת קידוד המבוססת על האנטומיה </a:t>
            </a:r>
            <a:endParaRPr/>
          </a:p>
          <a:p>
            <a:pPr indent="0" lvl="0" marL="76200" rtl="1" algn="r">
              <a:lnSpc>
                <a:spcPct val="110000"/>
              </a:lnSpc>
              <a:spcBef>
                <a:spcPts val="700"/>
              </a:spcBef>
              <a:spcAft>
                <a:spcPts val="0"/>
              </a:spcAft>
              <a:buSzPts val="2400"/>
              <a:buNone/>
            </a:pPr>
            <a:r>
              <a:rPr lang="iw-IL" sz="2400">
                <a:latin typeface="Arial"/>
                <a:ea typeface="Arial"/>
                <a:cs typeface="Arial"/>
                <a:sym typeface="Arial"/>
              </a:rPr>
              <a:t>     של 43 שרירי הפנים.</a:t>
            </a:r>
            <a:br>
              <a:rPr lang="iw-IL" sz="2400">
                <a:latin typeface="Arial"/>
                <a:ea typeface="Arial"/>
                <a:cs typeface="Arial"/>
                <a:sym typeface="Arial"/>
              </a:rPr>
            </a:br>
            <a:endParaRPr sz="2400">
              <a:latin typeface="Arial"/>
              <a:ea typeface="Arial"/>
              <a:cs typeface="Arial"/>
              <a:sym typeface="Arial"/>
            </a:endParaRPr>
          </a:p>
          <a:p>
            <a:pPr indent="-228600" lvl="0" marL="228600" rtl="1" algn="r">
              <a:lnSpc>
                <a:spcPct val="110000"/>
              </a:lnSpc>
              <a:spcBef>
                <a:spcPts val="700"/>
              </a:spcBef>
              <a:spcAft>
                <a:spcPts val="0"/>
              </a:spcAft>
              <a:buSzPts val="2400"/>
              <a:buChar char="•"/>
            </a:pPr>
            <a:r>
              <a:rPr lang="iw-IL" sz="2400">
                <a:latin typeface="Arial"/>
                <a:ea typeface="Arial"/>
                <a:cs typeface="Arial"/>
                <a:sym typeface="Arial"/>
              </a:rPr>
              <a:t>המערכת ממפה את כל</a:t>
            </a:r>
            <a:br>
              <a:rPr lang="iw-IL" sz="2400">
                <a:latin typeface="Arial"/>
                <a:ea typeface="Arial"/>
                <a:cs typeface="Arial"/>
                <a:sym typeface="Arial"/>
              </a:rPr>
            </a:br>
            <a:r>
              <a:rPr lang="iw-IL" sz="2400">
                <a:latin typeface="Arial"/>
                <a:ea typeface="Arial"/>
                <a:cs typeface="Arial"/>
                <a:sym typeface="Arial"/>
              </a:rPr>
              <a:t>השרירים (43)  והתנועות המרכיבות </a:t>
            </a:r>
            <a:br>
              <a:rPr lang="iw-IL" sz="2400">
                <a:latin typeface="Arial"/>
                <a:ea typeface="Arial"/>
                <a:cs typeface="Arial"/>
                <a:sym typeface="Arial"/>
              </a:rPr>
            </a:br>
            <a:r>
              <a:rPr lang="iw-IL" sz="2400">
                <a:latin typeface="Arial"/>
                <a:ea typeface="Arial"/>
                <a:cs typeface="Arial"/>
                <a:sym typeface="Arial"/>
              </a:rPr>
              <a:t>את הבעות הפנים של </a:t>
            </a:r>
            <a:br>
              <a:rPr lang="iw-IL" sz="2400">
                <a:latin typeface="Arial"/>
                <a:ea typeface="Arial"/>
                <a:cs typeface="Arial"/>
                <a:sym typeface="Arial"/>
              </a:rPr>
            </a:br>
            <a:r>
              <a:rPr lang="iw-IL" sz="2400">
                <a:latin typeface="Arial"/>
                <a:ea typeface="Arial"/>
                <a:cs typeface="Arial"/>
                <a:sym typeface="Arial"/>
              </a:rPr>
              <a:t>הרגשות הבסיסיים </a:t>
            </a:r>
            <a:endParaRPr/>
          </a:p>
        </p:txBody>
      </p:sp>
      <p:pic>
        <p:nvPicPr>
          <p:cNvPr id="388" name="Google Shape;388;p32"/>
          <p:cNvPicPr preferRelativeResize="0"/>
          <p:nvPr/>
        </p:nvPicPr>
        <p:blipFill rotWithShape="1">
          <a:blip r:embed="rId3">
            <a:alphaModFix/>
          </a:blip>
          <a:srcRect b="9866" l="0" r="4673" t="0"/>
          <a:stretch/>
        </p:blipFill>
        <p:spPr>
          <a:xfrm>
            <a:off x="896438" y="2071933"/>
            <a:ext cx="5324435" cy="2697017"/>
          </a:xfrm>
          <a:prstGeom prst="rect">
            <a:avLst/>
          </a:prstGeom>
          <a:noFill/>
          <a:ln>
            <a:noFill/>
          </a:ln>
          <a:effectLst>
            <a:outerShdw blurRad="292100" rotWithShape="0" algn="tl" dir="2700000" dist="139700">
              <a:srgbClr val="333333">
                <a:alpha val="64705"/>
              </a:srgbClr>
            </a:outerShdw>
          </a:effectLst>
        </p:spPr>
      </p:pic>
      <p:sp>
        <p:nvSpPr>
          <p:cNvPr id="389" name="Google Shape;389;p32"/>
          <p:cNvSpPr/>
          <p:nvPr/>
        </p:nvSpPr>
        <p:spPr>
          <a:xfrm>
            <a:off x="896438" y="4786069"/>
            <a:ext cx="609282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w-IL" sz="2400">
                <a:solidFill>
                  <a:srgbClr val="0070C0"/>
                </a:solidFill>
                <a:latin typeface="Gill Sans"/>
                <a:ea typeface="Gill Sans"/>
                <a:cs typeface="Gill Sans"/>
                <a:sym typeface="Gill Sans"/>
              </a:rPr>
              <a:t>Facial Action Coding System=FACS</a:t>
            </a:r>
            <a:endParaRPr sz="2400">
              <a:solidFill>
                <a:srgbClr val="0070C0"/>
              </a:solidFill>
              <a:latin typeface="Gill Sans"/>
              <a:ea typeface="Gill Sans"/>
              <a:cs typeface="Gill Sans"/>
              <a:sym typeface="Gill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33"/>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מטלה מסכמת - דילמה ערכית</a:t>
            </a:r>
            <a:endParaRPr/>
          </a:p>
        </p:txBody>
      </p:sp>
      <p:sp>
        <p:nvSpPr>
          <p:cNvPr id="395" name="Google Shape;395;p33"/>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000"/>
              <a:buChar char="•"/>
            </a:pPr>
            <a:r>
              <a:rPr lang="iw-IL">
                <a:latin typeface="Arial"/>
                <a:ea typeface="Arial"/>
                <a:cs typeface="Arial"/>
                <a:sym typeface="Arial"/>
              </a:rPr>
              <a:t>בשנים האחרונות פורצות לחיינו </a:t>
            </a:r>
            <a:r>
              <a:rPr b="1" lang="iw-IL">
                <a:latin typeface="Arial"/>
                <a:ea typeface="Arial"/>
                <a:cs typeface="Arial"/>
                <a:sym typeface="Arial"/>
              </a:rPr>
              <a:t>טכנולוגיות זיהוי פנים</a:t>
            </a:r>
            <a:r>
              <a:rPr lang="iw-IL">
                <a:latin typeface="Arial"/>
                <a:ea typeface="Arial"/>
                <a:cs typeface="Arial"/>
                <a:sym typeface="Arial"/>
              </a:rPr>
              <a:t>. </a:t>
            </a:r>
            <a:r>
              <a:rPr lang="iw-IL">
                <a:solidFill>
                  <a:srgbClr val="000000"/>
                </a:solidFill>
                <a:latin typeface="Arial"/>
                <a:ea typeface="Arial"/>
                <a:cs typeface="Arial"/>
                <a:sym typeface="Arial"/>
              </a:rPr>
              <a:t> </a:t>
            </a:r>
            <a:br>
              <a:rPr lang="iw-IL">
                <a:solidFill>
                  <a:srgbClr val="000000"/>
                </a:solidFill>
                <a:latin typeface="Arial"/>
                <a:ea typeface="Arial"/>
                <a:cs typeface="Arial"/>
                <a:sym typeface="Arial"/>
              </a:rPr>
            </a:br>
            <a:r>
              <a:rPr lang="iw-IL">
                <a:solidFill>
                  <a:srgbClr val="000000"/>
                </a:solidFill>
                <a:latin typeface="Arial"/>
                <a:ea typeface="Arial"/>
                <a:cs typeface="Arial"/>
                <a:sym typeface="Arial"/>
              </a:rPr>
              <a:t>אולם כבר כעת בולט קו משמעותי נוסף והוא זיהוי הפנים הכולל גם </a:t>
            </a:r>
            <a:r>
              <a:rPr b="1" lang="iw-IL">
                <a:solidFill>
                  <a:srgbClr val="0070C0"/>
                </a:solidFill>
                <a:latin typeface="Arial"/>
                <a:ea typeface="Arial"/>
                <a:cs typeface="Arial"/>
                <a:sym typeface="Arial"/>
              </a:rPr>
              <a:t>זיהוי רגשות.</a:t>
            </a:r>
            <a:endParaRPr/>
          </a:p>
          <a:p>
            <a:pPr indent="-228600" lvl="0" marL="228600" rtl="1" algn="r">
              <a:lnSpc>
                <a:spcPct val="110000"/>
              </a:lnSpc>
              <a:spcBef>
                <a:spcPts val="700"/>
              </a:spcBef>
              <a:spcAft>
                <a:spcPts val="0"/>
              </a:spcAft>
              <a:buSzPts val="1800"/>
              <a:buChar char="•"/>
            </a:pPr>
            <a:r>
              <a:rPr lang="iw-IL" sz="1800">
                <a:solidFill>
                  <a:srgbClr val="000000"/>
                </a:solidFill>
                <a:latin typeface="Arial"/>
                <a:ea typeface="Arial"/>
                <a:cs typeface="Arial"/>
                <a:sym typeface="Arial"/>
              </a:rPr>
              <a:t>כבר בשנת 2016 ‘אפל’ רכשה את חברת Emotient  שמתמחה בזיהוי רגשות בתמונות וסרטונים. גם גוגל ופייסבוק משקיעות סכומי עתק על מנת לחזק את יכולות זיהוי הרגשות אצל המשתמשים. היישומים הקיימים כיום כבר מאפשרים זיהוי רגשות בסיסיים כמו שמחה, כעס ועצב אך בעתיד באמצעות  </a:t>
            </a:r>
            <a:br>
              <a:rPr lang="iw-IL" sz="1800">
                <a:solidFill>
                  <a:srgbClr val="000000"/>
                </a:solidFill>
                <a:latin typeface="Arial"/>
                <a:ea typeface="Arial"/>
                <a:cs typeface="Arial"/>
                <a:sym typeface="Arial"/>
              </a:rPr>
            </a:br>
            <a:r>
              <a:rPr lang="iw-IL" sz="1800">
                <a:solidFill>
                  <a:srgbClr val="000000"/>
                </a:solidFill>
                <a:latin typeface="Arial"/>
                <a:ea typeface="Arial"/>
                <a:cs typeface="Arial"/>
                <a:sym typeface="Arial"/>
              </a:rPr>
              <a:t>“למידת מכונה” machin learning   יתאפשר זיהוי של כל ההבעות ומיקרו הבעות.</a:t>
            </a:r>
            <a:br>
              <a:rPr lang="iw-IL" sz="1800">
                <a:solidFill>
                  <a:srgbClr val="000000"/>
                </a:solidFill>
                <a:latin typeface="Arial"/>
                <a:ea typeface="Arial"/>
                <a:cs typeface="Arial"/>
                <a:sym typeface="Arial"/>
              </a:rPr>
            </a:br>
            <a:r>
              <a:rPr lang="iw-IL">
                <a:solidFill>
                  <a:srgbClr val="000000"/>
                </a:solidFill>
                <a:latin typeface="Arial"/>
                <a:ea typeface="Arial"/>
                <a:cs typeface="Arial"/>
                <a:sym typeface="Arial"/>
              </a:rPr>
              <a:t>האם בעתיד נוכל לזהות האצל אדם שקר, לחץ ולהסיק על השאר? </a:t>
            </a:r>
            <a:br>
              <a:rPr lang="iw-IL">
                <a:solidFill>
                  <a:srgbClr val="000000"/>
                </a:solidFill>
                <a:latin typeface="Arial"/>
                <a:ea typeface="Arial"/>
                <a:cs typeface="Arial"/>
                <a:sym typeface="Arial"/>
              </a:rPr>
            </a:br>
            <a:r>
              <a:rPr lang="iw-IL">
                <a:solidFill>
                  <a:srgbClr val="000000"/>
                </a:solidFill>
                <a:latin typeface="Arial"/>
                <a:ea typeface="Arial"/>
                <a:cs typeface="Arial"/>
                <a:sym typeface="Arial"/>
              </a:rPr>
              <a:t>האם זה מוסרי לרגל אחר תחושותיהם של בני אדם? </a:t>
            </a:r>
            <a:br>
              <a:rPr lang="iw-IL">
                <a:solidFill>
                  <a:srgbClr val="000000"/>
                </a:solidFill>
                <a:latin typeface="Arial"/>
                <a:ea typeface="Arial"/>
                <a:cs typeface="Arial"/>
                <a:sym typeface="Arial"/>
              </a:rPr>
            </a:br>
            <a:r>
              <a:rPr lang="iw-IL">
                <a:solidFill>
                  <a:srgbClr val="000000"/>
                </a:solidFill>
                <a:latin typeface="Arial"/>
                <a:ea typeface="Arial"/>
                <a:cs typeface="Arial"/>
                <a:sym typeface="Arial"/>
              </a:rPr>
              <a:t>עד כמה תיפגע הפרטיות שלנו, חופש הביטוי שלנו?</a:t>
            </a:r>
            <a:endParaRPr/>
          </a:p>
          <a:p>
            <a:pPr indent="-228600" lvl="0" marL="228600" rtl="1" algn="r">
              <a:lnSpc>
                <a:spcPct val="110000"/>
              </a:lnSpc>
              <a:spcBef>
                <a:spcPts val="700"/>
              </a:spcBef>
              <a:spcAft>
                <a:spcPts val="0"/>
              </a:spcAft>
              <a:buSzPts val="2000"/>
              <a:buChar char="•"/>
            </a:pPr>
            <a:r>
              <a:rPr lang="iw-IL">
                <a:solidFill>
                  <a:srgbClr val="000000"/>
                </a:solidFill>
                <a:latin typeface="Arial"/>
                <a:ea typeface="Arial"/>
                <a:cs typeface="Arial"/>
                <a:sym typeface="Arial"/>
              </a:rPr>
              <a:t>חיזרו למשדר במטלה הקודמת ונסו לזהות רגשות ... </a:t>
            </a:r>
            <a:r>
              <a:rPr lang="iw-IL">
                <a:solidFill>
                  <a:srgbClr val="0070C0"/>
                </a:solidFill>
                <a:latin typeface="Arial"/>
                <a:ea typeface="Arial"/>
                <a:cs typeface="Arial"/>
                <a:sym typeface="Arial"/>
              </a:rPr>
              <a:t>בהצלחה!</a:t>
            </a:r>
            <a:endParaRPr/>
          </a:p>
          <a:p>
            <a:pPr indent="-101600" lvl="0" marL="228600" rtl="1" algn="r">
              <a:lnSpc>
                <a:spcPct val="110000"/>
              </a:lnSpc>
              <a:spcBef>
                <a:spcPts val="700"/>
              </a:spcBef>
              <a:spcAft>
                <a:spcPts val="0"/>
              </a:spcAft>
              <a:buSzPts val="2000"/>
              <a:buNone/>
            </a:pPr>
            <a:r>
              <a:t/>
            </a:r>
            <a:endParaRPr>
              <a:latin typeface="Arial"/>
              <a:ea typeface="Arial"/>
              <a:cs typeface="Arial"/>
              <a:sym typeface="Arial"/>
            </a:endParaRPr>
          </a:p>
        </p:txBody>
      </p:sp>
      <p:pic>
        <p:nvPicPr>
          <p:cNvPr id="396" name="Google Shape;396;p33"/>
          <p:cNvPicPr preferRelativeResize="0"/>
          <p:nvPr/>
        </p:nvPicPr>
        <p:blipFill rotWithShape="1">
          <a:blip r:embed="rId3">
            <a:alphaModFix/>
          </a:blip>
          <a:srcRect b="0" l="0" r="0" t="0"/>
          <a:stretch/>
        </p:blipFill>
        <p:spPr>
          <a:xfrm>
            <a:off x="942318" y="3762563"/>
            <a:ext cx="2710144" cy="2117029"/>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34"/>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chemeClr val="dk2"/>
              </a:buClr>
              <a:buSzPts val="5100"/>
              <a:buFont typeface="Impact"/>
              <a:buNone/>
            </a:pPr>
            <a:r>
              <a:t/>
            </a:r>
            <a:endParaRPr/>
          </a:p>
        </p:txBody>
      </p:sp>
      <p:sp>
        <p:nvSpPr>
          <p:cNvPr id="402" name="Google Shape;402;p34"/>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000"/>
              <a:buChar char="•"/>
            </a:pPr>
            <a:r>
              <a:rPr lang="iw-IL" u="sng">
                <a:solidFill>
                  <a:schemeClr val="hlink"/>
                </a:solidFill>
                <a:latin typeface="Arial"/>
                <a:ea typeface="Arial"/>
                <a:cs typeface="Arial"/>
                <a:sym typeface="Arial"/>
                <a:hlinkClick r:id="rId3"/>
              </a:rPr>
              <a:t>תגובה לבקשה במנטימטר</a:t>
            </a:r>
            <a:endParaRPr>
              <a:latin typeface="Arial"/>
              <a:ea typeface="Arial"/>
              <a:cs typeface="Arial"/>
              <a:sym typeface="Arial"/>
            </a:endParaRPr>
          </a:p>
          <a:p>
            <a:pPr indent="-228600" lvl="0" marL="228600" rtl="1" algn="r">
              <a:lnSpc>
                <a:spcPct val="110000"/>
              </a:lnSpc>
              <a:spcBef>
                <a:spcPts val="700"/>
              </a:spcBef>
              <a:spcAft>
                <a:spcPts val="0"/>
              </a:spcAft>
              <a:buSzPts val="2000"/>
              <a:buChar char="•"/>
            </a:pPr>
            <a:r>
              <a:rPr lang="iw-IL" u="sng">
                <a:solidFill>
                  <a:schemeClr val="hlink"/>
                </a:solidFill>
                <a:latin typeface="Arial"/>
                <a:ea typeface="Arial"/>
                <a:cs typeface="Arial"/>
                <a:sym typeface="Arial"/>
                <a:hlinkClick r:id="rId4"/>
              </a:rPr>
              <a:t>ועוד תגובה במנטימטר</a:t>
            </a:r>
            <a:endParaRPr>
              <a:latin typeface="Arial"/>
              <a:ea typeface="Arial"/>
              <a:cs typeface="Arial"/>
              <a:sym typeface="Arial"/>
            </a:endParaRPr>
          </a:p>
          <a:p>
            <a:pPr indent="-228600" lvl="0" marL="228600" rtl="1" algn="r">
              <a:lnSpc>
                <a:spcPct val="110000"/>
              </a:lnSpc>
              <a:spcBef>
                <a:spcPts val="700"/>
              </a:spcBef>
              <a:spcAft>
                <a:spcPts val="0"/>
              </a:spcAft>
              <a:buSzPts val="2000"/>
              <a:buChar char="•"/>
            </a:pPr>
            <a:r>
              <a:rPr lang="iw-IL" u="sng">
                <a:solidFill>
                  <a:schemeClr val="hlink"/>
                </a:solidFill>
                <a:latin typeface="Arial"/>
                <a:ea typeface="Arial"/>
                <a:cs typeface="Arial"/>
                <a:sym typeface="Arial"/>
                <a:hlinkClick r:id="rId5"/>
              </a:rPr>
              <a:t>תגובה בפאדלט</a:t>
            </a:r>
            <a:endParaRPr>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5"/>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9E6100"/>
              </a:buClr>
              <a:buSzPts val="4800"/>
              <a:buFont typeface="Arial"/>
              <a:buNone/>
            </a:pPr>
            <a:r>
              <a:rPr b="1" lang="iw-IL" sz="4800" cap="none">
                <a:solidFill>
                  <a:srgbClr val="9E6100"/>
                </a:solidFill>
                <a:latin typeface="Arial"/>
                <a:ea typeface="Arial"/>
                <a:cs typeface="Arial"/>
                <a:sym typeface="Arial"/>
              </a:rPr>
              <a:t>מודל</a:t>
            </a:r>
            <a:r>
              <a:rPr b="1" lang="iw-IL" sz="4800" cap="none">
                <a:solidFill>
                  <a:srgbClr val="FFA515"/>
                </a:solidFill>
                <a:latin typeface="Arial"/>
                <a:ea typeface="Arial"/>
                <a:cs typeface="Arial"/>
                <a:sym typeface="Arial"/>
              </a:rPr>
              <a:t> </a:t>
            </a:r>
            <a:r>
              <a:rPr b="1" lang="iw-IL" sz="4800" cap="none">
                <a:solidFill>
                  <a:srgbClr val="9E6100"/>
                </a:solidFill>
                <a:latin typeface="Arial"/>
                <a:ea typeface="Arial"/>
                <a:cs typeface="Arial"/>
                <a:sym typeface="Arial"/>
              </a:rPr>
              <a:t>EASI </a:t>
            </a:r>
            <a:r>
              <a:rPr b="1" lang="iw-IL" sz="3200" cap="none">
                <a:solidFill>
                  <a:srgbClr val="9E6100"/>
                </a:solidFill>
                <a:latin typeface="Arial"/>
                <a:ea typeface="Arial"/>
                <a:cs typeface="Arial"/>
                <a:sym typeface="Arial"/>
              </a:rPr>
              <a:t>E</a:t>
            </a:r>
            <a:r>
              <a:rPr b="1" lang="iw-IL" sz="3200" cap="none">
                <a:solidFill>
                  <a:srgbClr val="FFA515"/>
                </a:solidFill>
                <a:latin typeface="Arial"/>
                <a:ea typeface="Arial"/>
                <a:cs typeface="Arial"/>
                <a:sym typeface="Arial"/>
              </a:rPr>
              <a:t>motion </a:t>
            </a:r>
            <a:r>
              <a:rPr b="1" lang="iw-IL" sz="3200" cap="none">
                <a:solidFill>
                  <a:srgbClr val="9E6100"/>
                </a:solidFill>
                <a:latin typeface="Arial"/>
                <a:ea typeface="Arial"/>
                <a:cs typeface="Arial"/>
                <a:sym typeface="Arial"/>
              </a:rPr>
              <a:t>A</a:t>
            </a:r>
            <a:r>
              <a:rPr b="1" lang="iw-IL" sz="3200" cap="none">
                <a:solidFill>
                  <a:srgbClr val="FFA515"/>
                </a:solidFill>
                <a:latin typeface="Arial"/>
                <a:ea typeface="Arial"/>
                <a:cs typeface="Arial"/>
                <a:sym typeface="Arial"/>
              </a:rPr>
              <a:t>s </a:t>
            </a:r>
            <a:r>
              <a:rPr b="1" lang="iw-IL" sz="3200" cap="none">
                <a:solidFill>
                  <a:srgbClr val="9E6100"/>
                </a:solidFill>
                <a:latin typeface="Arial"/>
                <a:ea typeface="Arial"/>
                <a:cs typeface="Arial"/>
                <a:sym typeface="Arial"/>
              </a:rPr>
              <a:t>S</a:t>
            </a:r>
            <a:r>
              <a:rPr b="1" lang="iw-IL" sz="3200" cap="none">
                <a:solidFill>
                  <a:srgbClr val="FFA515"/>
                </a:solidFill>
                <a:latin typeface="Arial"/>
                <a:ea typeface="Arial"/>
                <a:cs typeface="Arial"/>
                <a:sym typeface="Arial"/>
              </a:rPr>
              <a:t>ocial </a:t>
            </a:r>
            <a:r>
              <a:rPr b="1" lang="iw-IL" sz="3200" cap="none">
                <a:solidFill>
                  <a:srgbClr val="9E6100"/>
                </a:solidFill>
                <a:latin typeface="Arial"/>
                <a:ea typeface="Arial"/>
                <a:cs typeface="Arial"/>
                <a:sym typeface="Arial"/>
              </a:rPr>
              <a:t>I</a:t>
            </a:r>
            <a:r>
              <a:rPr b="1" lang="iw-IL" sz="3200" cap="none">
                <a:solidFill>
                  <a:srgbClr val="FFA515"/>
                </a:solidFill>
                <a:latin typeface="Arial"/>
                <a:ea typeface="Arial"/>
                <a:cs typeface="Arial"/>
                <a:sym typeface="Arial"/>
              </a:rPr>
              <a:t>nformation </a:t>
            </a:r>
            <a:br>
              <a:rPr b="1" lang="iw-IL" sz="3200" cap="none">
                <a:solidFill>
                  <a:srgbClr val="FFA515"/>
                </a:solidFill>
                <a:latin typeface="Arial"/>
                <a:ea typeface="Arial"/>
                <a:cs typeface="Arial"/>
                <a:sym typeface="Arial"/>
              </a:rPr>
            </a:br>
            <a:r>
              <a:rPr b="1" lang="iw-IL" sz="3200" cap="none">
                <a:solidFill>
                  <a:srgbClr val="FFA515"/>
                </a:solidFill>
                <a:latin typeface="Arial"/>
                <a:ea typeface="Arial"/>
                <a:cs typeface="Arial"/>
                <a:sym typeface="Arial"/>
              </a:rPr>
              <a:t>ואן קליפ 2010</a:t>
            </a:r>
            <a:endParaRPr/>
          </a:p>
        </p:txBody>
      </p:sp>
      <p:sp>
        <p:nvSpPr>
          <p:cNvPr id="408" name="Google Shape;408;p35"/>
          <p:cNvSpPr txBox="1"/>
          <p:nvPr>
            <p:ph idx="1" type="body"/>
          </p:nvPr>
        </p:nvSpPr>
        <p:spPr>
          <a:xfrm>
            <a:off x="1251677" y="2286001"/>
            <a:ext cx="10338067" cy="4401238"/>
          </a:xfrm>
          <a:prstGeom prst="rect">
            <a:avLst/>
          </a:prstGeom>
          <a:noFill/>
          <a:ln>
            <a:noFill/>
          </a:ln>
        </p:spPr>
        <p:txBody>
          <a:bodyPr anchorCtr="0" anchor="t" bIns="45700" lIns="91425" spcFirstLastPara="1" rIns="91425" wrap="square" tIns="45700">
            <a:normAutofit/>
          </a:bodyPr>
          <a:lstStyle/>
          <a:p>
            <a:pPr indent="-228600" lvl="0" marL="228600" rtl="1" algn="r">
              <a:lnSpc>
                <a:spcPct val="90000"/>
              </a:lnSpc>
              <a:spcBef>
                <a:spcPts val="0"/>
              </a:spcBef>
              <a:spcAft>
                <a:spcPts val="0"/>
              </a:spcAft>
              <a:buSzPts val="1700"/>
              <a:buChar char="•"/>
            </a:pPr>
            <a:r>
              <a:rPr lang="iw-IL" sz="1700">
                <a:latin typeface="Arial"/>
                <a:ea typeface="Arial"/>
                <a:cs typeface="Arial"/>
                <a:sym typeface="Arial"/>
              </a:rPr>
              <a:t>לפי המודל  רגשות שאדם מבטא  יכולים לספק מידע  לאחרים הצופים בו.</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     ומידע זה יכול להשפיע על התנהגותם.</a:t>
            </a:r>
            <a:endParaRPr/>
          </a:p>
          <a:p>
            <a:pPr indent="-228600" lvl="0" marL="228600" rtl="1" algn="r">
              <a:lnSpc>
                <a:spcPct val="90000"/>
              </a:lnSpc>
              <a:spcBef>
                <a:spcPts val="700"/>
              </a:spcBef>
              <a:spcAft>
                <a:spcPts val="0"/>
              </a:spcAft>
              <a:buSzPts val="1700"/>
              <a:buChar char="•"/>
            </a:pPr>
            <a:r>
              <a:rPr lang="iw-IL" sz="1700">
                <a:latin typeface="Arial"/>
                <a:ea typeface="Arial"/>
                <a:cs typeface="Arial"/>
                <a:sym typeface="Arial"/>
              </a:rPr>
              <a:t>הבעת רגשת משפיעה על תקשורת  בין אישית</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    על ידי כך  שמיצרים תגובות רגשיות  אצל האחר</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באמצעות הבעת רגשות בני אדם מבקשים להשיג מטרות</a:t>
            </a:r>
            <a:endParaRPr/>
          </a:p>
          <a:p>
            <a:pPr indent="0" lvl="0" marL="76200" rtl="1" algn="r">
              <a:lnSpc>
                <a:spcPct val="90000"/>
              </a:lnSpc>
              <a:spcBef>
                <a:spcPts val="700"/>
              </a:spcBef>
              <a:spcAft>
                <a:spcPts val="0"/>
              </a:spcAft>
              <a:buSzPts val="1700"/>
              <a:buNone/>
            </a:pPr>
            <a:r>
              <a:t/>
            </a:r>
            <a:endParaRPr sz="1700">
              <a:latin typeface="Arial"/>
              <a:ea typeface="Arial"/>
              <a:cs typeface="Arial"/>
              <a:sym typeface="Arial"/>
            </a:endParaRPr>
          </a:p>
          <a:p>
            <a:pPr indent="0" lvl="0" marL="76200" rtl="1" algn="r">
              <a:lnSpc>
                <a:spcPct val="90000"/>
              </a:lnSpc>
              <a:spcBef>
                <a:spcPts val="700"/>
              </a:spcBef>
              <a:spcAft>
                <a:spcPts val="0"/>
              </a:spcAft>
              <a:buSzPts val="1700"/>
              <a:buNone/>
            </a:pPr>
            <a:r>
              <a:t/>
            </a:r>
            <a:endParaRPr sz="1700">
              <a:latin typeface="Arial"/>
              <a:ea typeface="Arial"/>
              <a:cs typeface="Arial"/>
              <a:sym typeface="Arial"/>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שאלות לדיון לחיבור התלמידים לנושא:</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מדוע חשוב להבין את רגשות הזולת. איזה ערכים שה דורש מאיתנו לקיים?</a:t>
            </a:r>
            <a:endParaRPr sz="1700">
              <a:latin typeface="Arial"/>
              <a:ea typeface="Arial"/>
              <a:cs typeface="Arial"/>
              <a:sym typeface="Arial"/>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כיצד שיתוף אדם קרוב על מאורע שקרה לכם השפיעה      </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  על תגובותיו  והתנהגותו כלפיכם?</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 וכיצד הרגשתם כאשר החבר/ה הכי טובה סיפר/ה לכם  על מאורע        </a:t>
            </a:r>
            <a:endParaRPr/>
          </a:p>
          <a:p>
            <a:pPr indent="0" lvl="0" marL="76200" rtl="1" algn="r">
              <a:lnSpc>
                <a:spcPct val="90000"/>
              </a:lnSpc>
              <a:spcBef>
                <a:spcPts val="700"/>
              </a:spcBef>
              <a:spcAft>
                <a:spcPts val="0"/>
              </a:spcAft>
              <a:buSzPts val="1700"/>
              <a:buNone/>
            </a:pPr>
            <a:r>
              <a:rPr lang="iw-IL" sz="1700">
                <a:latin typeface="Arial"/>
                <a:ea typeface="Arial"/>
                <a:cs typeface="Arial"/>
                <a:sym typeface="Arial"/>
              </a:rPr>
              <a:t>   משמעותי בחייה ? מה זה עורר בכם? מה זה גרם לכם לעשות ??</a:t>
            </a:r>
            <a:endParaRPr/>
          </a:p>
          <a:p>
            <a:pPr indent="-120650" lvl="0" marL="228600" rtl="1" algn="r">
              <a:lnSpc>
                <a:spcPct val="90000"/>
              </a:lnSpc>
              <a:spcBef>
                <a:spcPts val="700"/>
              </a:spcBef>
              <a:spcAft>
                <a:spcPts val="0"/>
              </a:spcAft>
              <a:buSzPts val="1700"/>
              <a:buNone/>
            </a:pPr>
            <a:r>
              <a:t/>
            </a:r>
            <a:endParaRPr sz="17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6"/>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l">
              <a:lnSpc>
                <a:spcPct val="90000"/>
              </a:lnSpc>
              <a:spcBef>
                <a:spcPts val="0"/>
              </a:spcBef>
              <a:spcAft>
                <a:spcPts val="0"/>
              </a:spcAft>
              <a:buClr>
                <a:schemeClr val="dk2"/>
              </a:buClr>
              <a:buSzPts val="4000"/>
              <a:buFont typeface="Impact"/>
              <a:buNone/>
            </a:pPr>
            <a:r>
              <a:t/>
            </a:r>
            <a:endParaRPr sz="4000">
              <a:solidFill>
                <a:srgbClr val="9E6100"/>
              </a:solidFill>
              <a:latin typeface="Arial"/>
              <a:ea typeface="Arial"/>
              <a:cs typeface="Arial"/>
              <a:sym typeface="Arial"/>
            </a:endParaRPr>
          </a:p>
        </p:txBody>
      </p:sp>
      <p:grpSp>
        <p:nvGrpSpPr>
          <p:cNvPr id="414" name="Google Shape;414;p36"/>
          <p:cNvGrpSpPr/>
          <p:nvPr/>
        </p:nvGrpSpPr>
        <p:grpSpPr>
          <a:xfrm>
            <a:off x="2894110" y="861795"/>
            <a:ext cx="6352292" cy="3721373"/>
            <a:chOff x="0" y="820412"/>
            <a:chExt cx="6352292" cy="3721373"/>
          </a:xfrm>
        </p:grpSpPr>
        <p:sp>
          <p:nvSpPr>
            <p:cNvPr id="415" name="Google Shape;415;p36"/>
            <p:cNvSpPr/>
            <p:nvPr/>
          </p:nvSpPr>
          <p:spPr>
            <a:xfrm>
              <a:off x="2991243" y="2455035"/>
              <a:ext cx="1937868" cy="762418"/>
            </a:xfrm>
            <a:custGeom>
              <a:rect b="b" l="l" r="r" t="t"/>
              <a:pathLst>
                <a:path extrusionOk="0" h="120000" w="120000">
                  <a:moveTo>
                    <a:pt x="0" y="0"/>
                  </a:moveTo>
                  <a:lnTo>
                    <a:pt x="0" y="76227"/>
                  </a:lnTo>
                  <a:lnTo>
                    <a:pt x="120000" y="76227"/>
                  </a:lnTo>
                  <a:lnTo>
                    <a:pt x="120000" y="120000"/>
                  </a:lnTo>
                </a:path>
              </a:pathLst>
            </a:custGeom>
            <a:noFill/>
            <a:ln cap="flat" cmpd="sng" w="12700">
              <a:solidFill>
                <a:srgbClr val="646959"/>
              </a:solidFill>
              <a:prstDash val="solid"/>
              <a:round/>
              <a:headEnd len="sm" w="sm" type="none"/>
              <a:tailEnd len="sm" w="sm" type="none"/>
            </a:ln>
          </p:spPr>
        </p:sp>
        <p:sp>
          <p:nvSpPr>
            <p:cNvPr id="416" name="Google Shape;416;p36"/>
            <p:cNvSpPr/>
            <p:nvPr/>
          </p:nvSpPr>
          <p:spPr>
            <a:xfrm>
              <a:off x="1324332" y="2455035"/>
              <a:ext cx="1666911" cy="751479"/>
            </a:xfrm>
            <a:custGeom>
              <a:rect b="b" l="l" r="r" t="t"/>
              <a:pathLst>
                <a:path extrusionOk="0" h="120000" w="120000">
                  <a:moveTo>
                    <a:pt x="120000" y="0"/>
                  </a:moveTo>
                  <a:lnTo>
                    <a:pt x="120000" y="75590"/>
                  </a:lnTo>
                  <a:lnTo>
                    <a:pt x="0" y="75590"/>
                  </a:lnTo>
                  <a:lnTo>
                    <a:pt x="0" y="120000"/>
                  </a:lnTo>
                </a:path>
              </a:pathLst>
            </a:custGeom>
            <a:noFill/>
            <a:ln cap="flat" cmpd="sng" w="12700">
              <a:solidFill>
                <a:srgbClr val="646959"/>
              </a:solidFill>
              <a:prstDash val="solid"/>
              <a:round/>
              <a:headEnd len="sm" w="sm" type="none"/>
              <a:tailEnd len="sm" w="sm" type="none"/>
            </a:ln>
          </p:spPr>
        </p:sp>
        <p:sp>
          <p:nvSpPr>
            <p:cNvPr id="417" name="Google Shape;417;p36"/>
            <p:cNvSpPr/>
            <p:nvPr/>
          </p:nvSpPr>
          <p:spPr>
            <a:xfrm>
              <a:off x="1666911" y="1130703"/>
              <a:ext cx="2648664" cy="1324332"/>
            </a:xfrm>
            <a:prstGeom prst="rect">
              <a:avLst/>
            </a:prstGeom>
            <a:solidFill>
              <a:srgbClr val="F7B321"/>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36"/>
            <p:cNvSpPr txBox="1"/>
            <p:nvPr/>
          </p:nvSpPr>
          <p:spPr>
            <a:xfrm>
              <a:off x="1666911" y="1130703"/>
              <a:ext cx="2648664" cy="1324332"/>
            </a:xfrm>
            <a:prstGeom prst="rect">
              <a:avLst/>
            </a:prstGeom>
            <a:noFill/>
            <a:ln>
              <a:noFill/>
            </a:ln>
          </p:spPr>
          <p:txBody>
            <a:bodyPr anchorCtr="0" anchor="ctr" bIns="19675" lIns="19675" spcFirstLastPara="1" rIns="19675" wrap="square" tIns="19675">
              <a:noAutofit/>
            </a:bodyPr>
            <a:lstStyle/>
            <a:p>
              <a:pPr indent="0" lvl="0" marL="0" marR="0" rtl="1" algn="ctr">
                <a:lnSpc>
                  <a:spcPct val="90000"/>
                </a:lnSpc>
                <a:spcBef>
                  <a:spcPts val="0"/>
                </a:spcBef>
                <a:spcAft>
                  <a:spcPts val="0"/>
                </a:spcAft>
                <a:buNone/>
              </a:pPr>
              <a:r>
                <a:t/>
              </a:r>
              <a:endParaRPr sz="3100">
                <a:solidFill>
                  <a:schemeClr val="lt1"/>
                </a:solidFill>
                <a:latin typeface="Gill Sans"/>
                <a:ea typeface="Gill Sans"/>
                <a:cs typeface="Gill Sans"/>
                <a:sym typeface="Gill Sans"/>
              </a:endParaRPr>
            </a:p>
          </p:txBody>
        </p:sp>
        <p:sp>
          <p:nvSpPr>
            <p:cNvPr id="419" name="Google Shape;419;p36"/>
            <p:cNvSpPr/>
            <p:nvPr/>
          </p:nvSpPr>
          <p:spPr>
            <a:xfrm>
              <a:off x="0" y="3206514"/>
              <a:ext cx="2648664" cy="1324332"/>
            </a:xfrm>
            <a:prstGeom prst="rect">
              <a:avLst/>
            </a:prstGeom>
            <a:solidFill>
              <a:srgbClr val="646959"/>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36"/>
            <p:cNvSpPr txBox="1"/>
            <p:nvPr/>
          </p:nvSpPr>
          <p:spPr>
            <a:xfrm>
              <a:off x="0" y="3206514"/>
              <a:ext cx="2648664" cy="1324332"/>
            </a:xfrm>
            <a:prstGeom prst="rect">
              <a:avLst/>
            </a:prstGeom>
            <a:noFill/>
            <a:ln>
              <a:noFill/>
            </a:ln>
          </p:spPr>
          <p:txBody>
            <a:bodyPr anchorCtr="0" anchor="ctr" bIns="17775" lIns="17775" spcFirstLastPara="1" rIns="17775" wrap="square" tIns="17775">
              <a:noAutofit/>
            </a:bodyPr>
            <a:lstStyle/>
            <a:p>
              <a:pPr indent="0" lvl="0" marL="0" marR="0" rtl="1" algn="ctr">
                <a:lnSpc>
                  <a:spcPct val="90000"/>
                </a:lnSpc>
                <a:spcBef>
                  <a:spcPts val="0"/>
                </a:spcBef>
                <a:spcAft>
                  <a:spcPts val="0"/>
                </a:spcAft>
                <a:buNone/>
              </a:pPr>
              <a:r>
                <a:rPr lang="iw-IL" sz="2800">
                  <a:solidFill>
                    <a:schemeClr val="lt1"/>
                  </a:solidFill>
                  <a:latin typeface="Arial"/>
                  <a:ea typeface="Arial"/>
                  <a:cs typeface="Arial"/>
                  <a:sym typeface="Arial"/>
                </a:rPr>
                <a:t>תגובה ריגשית-</a:t>
              </a:r>
              <a:endParaRPr/>
            </a:p>
            <a:p>
              <a:pPr indent="0" lvl="0" marL="0" marR="0" rtl="1" algn="ctr">
                <a:lnSpc>
                  <a:spcPct val="90000"/>
                </a:lnSpc>
                <a:spcBef>
                  <a:spcPts val="980"/>
                </a:spcBef>
                <a:spcAft>
                  <a:spcPts val="0"/>
                </a:spcAft>
                <a:buNone/>
              </a:pPr>
              <a:r>
                <a:rPr lang="iw-IL" sz="2400">
                  <a:solidFill>
                    <a:schemeClr val="lt1"/>
                  </a:solidFill>
                  <a:latin typeface="Arial"/>
                  <a:ea typeface="Arial"/>
                  <a:cs typeface="Arial"/>
                  <a:sym typeface="Arial"/>
                </a:rPr>
                <a:t>רגשות שעולים בי והתנהגות בהתאם</a:t>
              </a:r>
              <a:endParaRPr sz="2400">
                <a:solidFill>
                  <a:schemeClr val="lt1"/>
                </a:solidFill>
                <a:latin typeface="Arial"/>
                <a:ea typeface="Arial"/>
                <a:cs typeface="Arial"/>
                <a:sym typeface="Arial"/>
              </a:endParaRPr>
            </a:p>
          </p:txBody>
        </p:sp>
        <p:sp>
          <p:nvSpPr>
            <p:cNvPr id="421" name="Google Shape;421;p36"/>
            <p:cNvSpPr/>
            <p:nvPr/>
          </p:nvSpPr>
          <p:spPr>
            <a:xfrm>
              <a:off x="3505932" y="3217453"/>
              <a:ext cx="2846360" cy="1324332"/>
            </a:xfrm>
            <a:prstGeom prst="rect">
              <a:avLst/>
            </a:prstGeom>
            <a:solidFill>
              <a:srgbClr val="646959"/>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6"/>
            <p:cNvSpPr txBox="1"/>
            <p:nvPr/>
          </p:nvSpPr>
          <p:spPr>
            <a:xfrm>
              <a:off x="3505932" y="3217453"/>
              <a:ext cx="2846360" cy="1324332"/>
            </a:xfrm>
            <a:prstGeom prst="rect">
              <a:avLst/>
            </a:prstGeom>
            <a:noFill/>
            <a:ln>
              <a:noFill/>
            </a:ln>
          </p:spPr>
          <p:txBody>
            <a:bodyPr anchorCtr="0" anchor="ctr" bIns="19050" lIns="19050" spcFirstLastPara="1" rIns="19050" wrap="square" tIns="19050">
              <a:noAutofit/>
            </a:bodyPr>
            <a:lstStyle/>
            <a:p>
              <a:pPr indent="0" lvl="0" marL="0" marR="0" rtl="1" algn="ctr">
                <a:lnSpc>
                  <a:spcPct val="90000"/>
                </a:lnSpc>
                <a:spcBef>
                  <a:spcPts val="0"/>
                </a:spcBef>
                <a:spcAft>
                  <a:spcPts val="0"/>
                </a:spcAft>
                <a:buNone/>
              </a:pPr>
              <a:r>
                <a:rPr lang="iw-IL" sz="3000">
                  <a:solidFill>
                    <a:schemeClr val="lt1"/>
                  </a:solidFill>
                  <a:latin typeface="Arial"/>
                  <a:ea typeface="Arial"/>
                  <a:cs typeface="Arial"/>
                  <a:sym typeface="Arial"/>
                </a:rPr>
                <a:t>תגובה קוגניטיבית-</a:t>
              </a:r>
              <a:r>
                <a:rPr lang="iw-IL" sz="2000">
                  <a:solidFill>
                    <a:schemeClr val="lt1"/>
                  </a:solidFill>
                  <a:latin typeface="Arial"/>
                  <a:ea typeface="Arial"/>
                  <a:cs typeface="Arial"/>
                  <a:sym typeface="Arial"/>
                </a:rPr>
                <a:t>נ</a:t>
              </a:r>
              <a:r>
                <a:rPr lang="iw-IL" sz="2400">
                  <a:solidFill>
                    <a:schemeClr val="lt1"/>
                  </a:solidFill>
                  <a:latin typeface="Arial"/>
                  <a:ea typeface="Arial"/>
                  <a:cs typeface="Arial"/>
                  <a:sym typeface="Arial"/>
                </a:rPr>
                <a:t>יסיון להבין מה קרה ולהסיק מסקנות</a:t>
              </a:r>
              <a:endParaRPr sz="2400">
                <a:solidFill>
                  <a:schemeClr val="lt1"/>
                </a:solidFill>
                <a:latin typeface="Arial"/>
                <a:ea typeface="Arial"/>
                <a:cs typeface="Arial"/>
                <a:sym typeface="Arial"/>
              </a:endParaRPr>
            </a:p>
          </p:txBody>
        </p:sp>
        <p:sp>
          <p:nvSpPr>
            <p:cNvPr id="423" name="Google Shape;423;p36"/>
            <p:cNvSpPr/>
            <p:nvPr/>
          </p:nvSpPr>
          <p:spPr>
            <a:xfrm>
              <a:off x="1654648" y="820412"/>
              <a:ext cx="3271100" cy="1750383"/>
            </a:xfrm>
            <a:prstGeom prst="rect">
              <a:avLst/>
            </a:prstGeom>
            <a:solidFill>
              <a:srgbClr val="F7B321"/>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6"/>
            <p:cNvSpPr txBox="1"/>
            <p:nvPr/>
          </p:nvSpPr>
          <p:spPr>
            <a:xfrm>
              <a:off x="1654648" y="820412"/>
              <a:ext cx="3271100" cy="1750383"/>
            </a:xfrm>
            <a:prstGeom prst="rect">
              <a:avLst/>
            </a:prstGeom>
            <a:noFill/>
            <a:ln>
              <a:noFill/>
            </a:ln>
          </p:spPr>
          <p:txBody>
            <a:bodyPr anchorCtr="0" anchor="ctr" bIns="19675" lIns="19675" spcFirstLastPara="1" rIns="19675" wrap="square" tIns="19675">
              <a:noAutofit/>
            </a:bodyPr>
            <a:lstStyle/>
            <a:p>
              <a:pPr indent="0" lvl="0" marL="0" marR="0" rtl="1" algn="ctr">
                <a:lnSpc>
                  <a:spcPct val="90000"/>
                </a:lnSpc>
                <a:spcBef>
                  <a:spcPts val="0"/>
                </a:spcBef>
                <a:spcAft>
                  <a:spcPts val="0"/>
                </a:spcAft>
                <a:buNone/>
              </a:pPr>
              <a:r>
                <a:rPr lang="iw-IL" sz="3100">
                  <a:solidFill>
                    <a:srgbClr val="9E6100"/>
                  </a:solidFill>
                  <a:latin typeface="Arial"/>
                  <a:ea typeface="Arial"/>
                  <a:cs typeface="Arial"/>
                  <a:sym typeface="Arial"/>
                </a:rPr>
                <a:t>השפעת הביטוי הרגשי של הזולת עלי תלויה בשני סוגי תגובות</a:t>
              </a:r>
              <a:endParaRPr sz="3100">
                <a:solidFill>
                  <a:schemeClr val="lt1"/>
                </a:solidFill>
                <a:latin typeface="Gill Sans"/>
                <a:ea typeface="Gill Sans"/>
                <a:cs typeface="Gill Sans"/>
                <a:sym typeface="Gill Sans"/>
              </a:endParaRPr>
            </a:p>
          </p:txBody>
        </p:sp>
      </p:grpSp>
      <p:pic>
        <p:nvPicPr>
          <p:cNvPr id="425" name="Google Shape;425;p36"/>
          <p:cNvPicPr preferRelativeResize="0"/>
          <p:nvPr/>
        </p:nvPicPr>
        <p:blipFill rotWithShape="1">
          <a:blip r:embed="rId3">
            <a:alphaModFix/>
          </a:blip>
          <a:srcRect b="0" l="0" r="0" t="0"/>
          <a:stretch/>
        </p:blipFill>
        <p:spPr>
          <a:xfrm>
            <a:off x="9112652" y="4746031"/>
            <a:ext cx="2619375" cy="1743075"/>
          </a:xfrm>
          <a:prstGeom prst="rect">
            <a:avLst/>
          </a:prstGeom>
          <a:noFill/>
          <a:ln>
            <a:noFill/>
          </a:ln>
        </p:spPr>
      </p:pic>
      <p:pic>
        <p:nvPicPr>
          <p:cNvPr id="426" name="Google Shape;426;p36"/>
          <p:cNvPicPr preferRelativeResize="0"/>
          <p:nvPr/>
        </p:nvPicPr>
        <p:blipFill rotWithShape="1">
          <a:blip r:embed="rId4">
            <a:alphaModFix/>
          </a:blip>
          <a:srcRect b="0" l="0" r="0" t="0"/>
          <a:stretch/>
        </p:blipFill>
        <p:spPr>
          <a:xfrm>
            <a:off x="862368" y="4377139"/>
            <a:ext cx="3272904" cy="248086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37"/>
          <p:cNvSpPr txBox="1"/>
          <p:nvPr>
            <p:ph type="title"/>
          </p:nvPr>
        </p:nvSpPr>
        <p:spPr>
          <a:xfrm>
            <a:off x="515273" y="213094"/>
            <a:ext cx="11161453" cy="7200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2060"/>
              </a:buClr>
              <a:buSzPts val="4800"/>
              <a:buFont typeface="Varela Round"/>
              <a:buNone/>
            </a:pPr>
            <a:r>
              <a:rPr lang="iw-IL">
                <a:latin typeface="Arial"/>
                <a:ea typeface="Arial"/>
                <a:cs typeface="Arial"/>
                <a:sym typeface="Arial"/>
              </a:rPr>
              <a:t>תרגיל סיכום על פי המודל של ואן קליף</a:t>
            </a:r>
            <a:endParaRPr>
              <a:latin typeface="Arial"/>
              <a:ea typeface="Arial"/>
              <a:cs typeface="Arial"/>
              <a:sym typeface="Arial"/>
            </a:endParaRPr>
          </a:p>
        </p:txBody>
      </p:sp>
      <p:sp>
        <p:nvSpPr>
          <p:cNvPr id="432" name="Google Shape;432;p37"/>
          <p:cNvSpPr txBox="1"/>
          <p:nvPr>
            <p:ph idx="1" type="body"/>
          </p:nvPr>
        </p:nvSpPr>
        <p:spPr>
          <a:xfrm>
            <a:off x="515273" y="1185681"/>
            <a:ext cx="11161452" cy="540000"/>
          </a:xfrm>
          <a:prstGeom prst="rect">
            <a:avLst/>
          </a:prstGeom>
          <a:noFill/>
          <a:ln>
            <a:noFill/>
          </a:ln>
        </p:spPr>
        <p:txBody>
          <a:bodyPr anchorCtr="0" anchor="b" bIns="45700" lIns="91425" spcFirstLastPara="1" rIns="91425" wrap="square" tIns="45700">
            <a:noAutofit/>
          </a:bodyPr>
          <a:lstStyle/>
          <a:p>
            <a:pPr indent="-228600" lvl="0" marL="457200" rtl="1" algn="r">
              <a:lnSpc>
                <a:spcPct val="110000"/>
              </a:lnSpc>
              <a:spcBef>
                <a:spcPts val="640"/>
              </a:spcBef>
              <a:spcAft>
                <a:spcPts val="0"/>
              </a:spcAft>
              <a:buClr>
                <a:srgbClr val="0070C0"/>
              </a:buClr>
              <a:buSzPts val="3200"/>
              <a:buNone/>
            </a:pPr>
            <a:r>
              <a:rPr lang="iw-IL" sz="2400">
                <a:latin typeface="Arial"/>
                <a:ea typeface="Arial"/>
                <a:cs typeface="Arial"/>
                <a:sym typeface="Arial"/>
              </a:rPr>
              <a:t>תרגיל שנכתב ע"י גלית לוי</a:t>
            </a:r>
            <a:endParaRPr sz="2400">
              <a:latin typeface="Arial"/>
              <a:ea typeface="Arial"/>
              <a:cs typeface="Arial"/>
              <a:sym typeface="Arial"/>
            </a:endParaRPr>
          </a:p>
        </p:txBody>
      </p:sp>
      <p:sp>
        <p:nvSpPr>
          <p:cNvPr id="433" name="Google Shape;433;p37"/>
          <p:cNvSpPr txBox="1"/>
          <p:nvPr>
            <p:ph idx="2" type="body"/>
          </p:nvPr>
        </p:nvSpPr>
        <p:spPr>
          <a:xfrm>
            <a:off x="515273" y="1725682"/>
            <a:ext cx="11161453" cy="4152517"/>
          </a:xfrm>
          <a:prstGeom prst="rect">
            <a:avLst/>
          </a:prstGeom>
          <a:noFill/>
          <a:ln>
            <a:noFill/>
          </a:ln>
        </p:spPr>
        <p:txBody>
          <a:bodyPr anchorCtr="0" anchor="t" bIns="45700" lIns="91425" spcFirstLastPara="1" rIns="91425" wrap="square" tIns="45700">
            <a:noAutofit/>
          </a:bodyPr>
          <a:lstStyle/>
          <a:p>
            <a:pPr indent="-381000" lvl="0" marL="457200" rtl="1" algn="r">
              <a:lnSpc>
                <a:spcPct val="100000"/>
              </a:lnSpc>
              <a:spcBef>
                <a:spcPts val="0"/>
              </a:spcBef>
              <a:spcAft>
                <a:spcPts val="0"/>
              </a:spcAft>
              <a:buClr>
                <a:srgbClr val="002060"/>
              </a:buClr>
              <a:buSzPts val="2400"/>
              <a:buChar char="•"/>
            </a:pPr>
            <a:r>
              <a:rPr lang="iw-IL">
                <a:latin typeface="Arial"/>
                <a:ea typeface="Arial"/>
                <a:cs typeface="Arial"/>
                <a:sym typeface="Arial"/>
              </a:rPr>
              <a:t>נתחו באמצעות המודל את שתי הסיטואציות תוך התייחסות לכל מרכיבי המודל</a:t>
            </a:r>
            <a:endParaRPr/>
          </a:p>
          <a:p>
            <a:pPr indent="0" lvl="0" marL="76200" rtl="1" algn="r">
              <a:lnSpc>
                <a:spcPct val="100000"/>
              </a:lnSpc>
              <a:spcBef>
                <a:spcPts val="0"/>
              </a:spcBef>
              <a:spcAft>
                <a:spcPts val="0"/>
              </a:spcAft>
              <a:buSzPts val="2400"/>
              <a:buNone/>
            </a:pPr>
            <a:r>
              <a:t/>
            </a:r>
            <a:endParaRPr>
              <a:latin typeface="Arial"/>
              <a:ea typeface="Arial"/>
              <a:cs typeface="Arial"/>
              <a:sym typeface="Arial"/>
            </a:endParaRPr>
          </a:p>
          <a:p>
            <a:pPr indent="0" lvl="0" marL="76200" rtl="1" algn="r">
              <a:lnSpc>
                <a:spcPct val="100000"/>
              </a:lnSpc>
              <a:spcBef>
                <a:spcPts val="0"/>
              </a:spcBef>
              <a:spcAft>
                <a:spcPts val="0"/>
              </a:spcAft>
              <a:buSzPts val="2400"/>
              <a:buNone/>
            </a:pPr>
            <a:r>
              <a:rPr lang="iw-IL">
                <a:latin typeface="Arial"/>
                <a:ea typeface="Arial"/>
                <a:cs typeface="Arial"/>
                <a:sym typeface="Arial"/>
              </a:rPr>
              <a:t>עבודת המלצרות היא עבודה שמערבת בה הבעת רגשות שונים  מהמלצר מצופה להיות סבלני חיובי ובעל תקשורת בין אישית טובה </a:t>
            </a:r>
            <a:endParaRPr/>
          </a:p>
          <a:p>
            <a:pPr indent="0" lvl="0" marL="76200" rtl="1" algn="r">
              <a:lnSpc>
                <a:spcPct val="100000"/>
              </a:lnSpc>
              <a:spcBef>
                <a:spcPts val="0"/>
              </a:spcBef>
              <a:spcAft>
                <a:spcPts val="0"/>
              </a:spcAft>
              <a:buSzPts val="2400"/>
              <a:buNone/>
            </a:pPr>
            <a:r>
              <a:rPr lang="iw-IL">
                <a:latin typeface="Arial"/>
                <a:ea typeface="Arial"/>
                <a:cs typeface="Arial"/>
                <a:sym typeface="Arial"/>
              </a:rPr>
              <a:t>חישבו על פי המודל  שני מצבים </a:t>
            </a:r>
            <a:endParaRPr/>
          </a:p>
          <a:p>
            <a:pPr indent="0" lvl="0" marL="76200" rtl="1" algn="r">
              <a:lnSpc>
                <a:spcPct val="100000"/>
              </a:lnSpc>
              <a:spcBef>
                <a:spcPts val="0"/>
              </a:spcBef>
              <a:spcAft>
                <a:spcPts val="0"/>
              </a:spcAft>
              <a:buSzPts val="2400"/>
              <a:buNone/>
            </a:pPr>
            <a:r>
              <a:rPr lang="iw-IL">
                <a:latin typeface="Arial"/>
                <a:ea typeface="Arial"/>
                <a:cs typeface="Arial"/>
                <a:sym typeface="Arial"/>
              </a:rPr>
              <a:t> </a:t>
            </a:r>
            <a:endParaRPr>
              <a:latin typeface="Arial"/>
              <a:ea typeface="Arial"/>
              <a:cs typeface="Arial"/>
              <a:sym typeface="Arial"/>
            </a:endParaRPr>
          </a:p>
          <a:p>
            <a:pPr indent="0" lvl="0" marL="76200" rtl="1" algn="r">
              <a:lnSpc>
                <a:spcPct val="100000"/>
              </a:lnSpc>
              <a:spcBef>
                <a:spcPts val="0"/>
              </a:spcBef>
              <a:spcAft>
                <a:spcPts val="0"/>
              </a:spcAft>
              <a:buSzPts val="2400"/>
              <a:buNone/>
            </a:pPr>
            <a:r>
              <a:rPr lang="iw-IL">
                <a:latin typeface="Arial"/>
                <a:ea typeface="Arial"/>
                <a:cs typeface="Arial"/>
                <a:sym typeface="Arial"/>
              </a:rPr>
              <a:t>סיטואציה ראשונה: המלצרית שמעניקה לכם שירות נימה סבלנית ומחוייכת </a:t>
            </a:r>
            <a:endParaRPr/>
          </a:p>
          <a:p>
            <a:pPr indent="0" lvl="0" marL="76200" rtl="1" algn="r">
              <a:lnSpc>
                <a:spcPct val="100000"/>
              </a:lnSpc>
              <a:spcBef>
                <a:spcPts val="0"/>
              </a:spcBef>
              <a:spcAft>
                <a:spcPts val="0"/>
              </a:spcAft>
              <a:buSzPts val="2400"/>
              <a:buNone/>
            </a:pPr>
            <a:r>
              <a:rPr lang="iw-IL">
                <a:latin typeface="Arial"/>
                <a:ea typeface="Arial"/>
                <a:cs typeface="Arial"/>
                <a:sym typeface="Arial"/>
              </a:rPr>
              <a:t>סיטואציה שנייה : המלצרית שלפניכם בעלת פנים זועפות, אינה משירה מבט ואינה קשובה לבקשותיכם</a:t>
            </a:r>
            <a:endParaRPr/>
          </a:p>
          <a:p>
            <a:pPr indent="0" lvl="0" marL="76200" rtl="1" algn="r">
              <a:lnSpc>
                <a:spcPct val="100000"/>
              </a:lnSpc>
              <a:spcBef>
                <a:spcPts val="0"/>
              </a:spcBef>
              <a:spcAft>
                <a:spcPts val="0"/>
              </a:spcAft>
              <a:buSzPts val="2400"/>
              <a:buNone/>
            </a:pPr>
            <a:r>
              <a:rPr lang="iw-IL">
                <a:latin typeface="Arial"/>
                <a:ea typeface="Arial"/>
                <a:cs typeface="Arial"/>
                <a:sym typeface="Arial"/>
              </a:rPr>
              <a:t>כיצד הייתם מגיבים בכל אחד מהסיטואציות הנ"ל עלפי המודל של ואן קליף שנלמד בשיעור זה  </a:t>
            </a:r>
            <a:endParaRPr/>
          </a:p>
          <a:p>
            <a:pPr indent="0" lvl="0" marL="76200" rtl="1" algn="r">
              <a:lnSpc>
                <a:spcPct val="100000"/>
              </a:lnSpc>
              <a:spcBef>
                <a:spcPts val="0"/>
              </a:spcBef>
              <a:spcAft>
                <a:spcPts val="0"/>
              </a:spcAft>
              <a:buSzPts val="2400"/>
              <a:buNone/>
            </a:pPr>
            <a:r>
              <a:rPr lang="iw-IL">
                <a:latin typeface="Arial"/>
                <a:ea typeface="Arial"/>
                <a:cs typeface="Arial"/>
                <a:sym typeface="Arial"/>
              </a:rPr>
              <a:t> </a:t>
            </a:r>
            <a:endParaRPr>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8"/>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FFA515"/>
              </a:buClr>
              <a:buSzPts val="5100"/>
              <a:buFont typeface="Arial"/>
              <a:buNone/>
            </a:pPr>
            <a:r>
              <a:rPr lang="iw-IL">
                <a:solidFill>
                  <a:srgbClr val="FFA515"/>
                </a:solidFill>
                <a:latin typeface="Arial"/>
                <a:ea typeface="Arial"/>
                <a:cs typeface="Arial"/>
                <a:sym typeface="Arial"/>
              </a:rPr>
              <a:t>לסיכום – חלק שני </a:t>
            </a:r>
            <a:endParaRPr>
              <a:solidFill>
                <a:srgbClr val="FFA515"/>
              </a:solidFill>
              <a:latin typeface="Arial"/>
              <a:ea typeface="Arial"/>
              <a:cs typeface="Arial"/>
              <a:sym typeface="Arial"/>
            </a:endParaRPr>
          </a:p>
        </p:txBody>
      </p:sp>
      <p:sp>
        <p:nvSpPr>
          <p:cNvPr id="439" name="Google Shape;439;p38"/>
          <p:cNvSpPr txBox="1"/>
          <p:nvPr>
            <p:ph idx="1" type="body"/>
          </p:nvPr>
        </p:nvSpPr>
        <p:spPr>
          <a:xfrm>
            <a:off x="4175393" y="1533382"/>
            <a:ext cx="6740951" cy="4404710"/>
          </a:xfrm>
          <a:prstGeom prst="rect">
            <a:avLst/>
          </a:prstGeom>
          <a:noFill/>
          <a:ln>
            <a:noFill/>
          </a:ln>
        </p:spPr>
        <p:txBody>
          <a:bodyPr anchorCtr="0" anchor="t" bIns="45700" lIns="91425" spcFirstLastPara="1" rIns="91425" wrap="square" tIns="45700">
            <a:noAutofit/>
          </a:bodyPr>
          <a:lstStyle/>
          <a:p>
            <a:pPr indent="-228600" lvl="0" marL="228600" rtl="1" algn="r">
              <a:lnSpc>
                <a:spcPct val="110000"/>
              </a:lnSpc>
              <a:spcBef>
                <a:spcPts val="0"/>
              </a:spcBef>
              <a:spcAft>
                <a:spcPts val="0"/>
              </a:spcAft>
              <a:buSzPts val="3200"/>
              <a:buChar char="•"/>
            </a:pPr>
            <a:r>
              <a:rPr lang="iw-IL" sz="3200">
                <a:latin typeface="Arial"/>
                <a:ea typeface="Arial"/>
                <a:cs typeface="Arial"/>
                <a:sym typeface="Arial"/>
              </a:rPr>
              <a:t>המחקר של פול אקמן</a:t>
            </a:r>
            <a:endParaRPr/>
          </a:p>
          <a:p>
            <a:pPr indent="-228600" lvl="0" marL="228600" rtl="1" algn="r">
              <a:lnSpc>
                <a:spcPct val="110000"/>
              </a:lnSpc>
              <a:spcBef>
                <a:spcPts val="700"/>
              </a:spcBef>
              <a:spcAft>
                <a:spcPts val="0"/>
              </a:spcAft>
              <a:buSzPts val="3200"/>
              <a:buChar char="•"/>
            </a:pPr>
            <a:r>
              <a:rPr lang="iw-IL" sz="3200">
                <a:latin typeface="Arial"/>
                <a:ea typeface="Arial"/>
                <a:cs typeface="Arial"/>
                <a:sym typeface="Arial"/>
              </a:rPr>
              <a:t>המודל של אקמן על 6 רגשות בסיסיים</a:t>
            </a:r>
            <a:endParaRPr/>
          </a:p>
          <a:p>
            <a:pPr indent="-228600" lvl="0" marL="228600" rtl="1" algn="r">
              <a:lnSpc>
                <a:spcPct val="110000"/>
              </a:lnSpc>
              <a:spcBef>
                <a:spcPts val="700"/>
              </a:spcBef>
              <a:spcAft>
                <a:spcPts val="0"/>
              </a:spcAft>
              <a:buSzPts val="3200"/>
              <a:buChar char="•"/>
            </a:pPr>
            <a:r>
              <a:rPr lang="iw-IL" sz="3200">
                <a:latin typeface="Arial"/>
                <a:ea typeface="Arial"/>
                <a:cs typeface="Arial"/>
                <a:sym typeface="Arial"/>
              </a:rPr>
              <a:t>האוניברסליות של הבעות הפנים </a:t>
            </a:r>
            <a:endParaRPr/>
          </a:p>
          <a:p>
            <a:pPr indent="-228600" lvl="0" marL="228600" rtl="1" algn="r">
              <a:lnSpc>
                <a:spcPct val="110000"/>
              </a:lnSpc>
              <a:spcBef>
                <a:spcPts val="700"/>
              </a:spcBef>
              <a:spcAft>
                <a:spcPts val="0"/>
              </a:spcAft>
              <a:buSzPts val="3200"/>
              <a:buChar char="•"/>
            </a:pPr>
            <a:r>
              <a:rPr lang="iw-IL" sz="3200">
                <a:latin typeface="Arial"/>
                <a:ea typeface="Arial"/>
                <a:cs typeface="Arial"/>
                <a:sym typeface="Arial"/>
              </a:rPr>
              <a:t>המאפיינים של הרגשות הבסיסיים</a:t>
            </a:r>
            <a:endParaRPr/>
          </a:p>
          <a:p>
            <a:pPr indent="-228600" lvl="0" marL="228600" rtl="1" algn="r">
              <a:lnSpc>
                <a:spcPct val="110000"/>
              </a:lnSpc>
              <a:spcBef>
                <a:spcPts val="700"/>
              </a:spcBef>
              <a:spcAft>
                <a:spcPts val="0"/>
              </a:spcAft>
              <a:buSzPts val="3200"/>
              <a:buChar char="•"/>
            </a:pPr>
            <a:r>
              <a:rPr lang="iw-IL" sz="3200">
                <a:latin typeface="Arial"/>
                <a:ea typeface="Arial"/>
                <a:cs typeface="Arial"/>
                <a:sym typeface="Arial"/>
              </a:rPr>
              <a:t>הכרנו מהם מיקרו הבעות פנים </a:t>
            </a:r>
            <a:endParaRPr/>
          </a:p>
          <a:p>
            <a:pPr indent="-228600" lvl="0" marL="228600" rtl="1" algn="r">
              <a:lnSpc>
                <a:spcPct val="110000"/>
              </a:lnSpc>
              <a:spcBef>
                <a:spcPts val="700"/>
              </a:spcBef>
              <a:spcAft>
                <a:spcPts val="0"/>
              </a:spcAft>
              <a:buSzPts val="3200"/>
              <a:buChar char="•"/>
            </a:pPr>
            <a:r>
              <a:rPr lang="iw-IL" sz="3200">
                <a:latin typeface="Arial"/>
                <a:ea typeface="Arial"/>
                <a:cs typeface="Arial"/>
                <a:sym typeface="Arial"/>
              </a:rPr>
              <a:t>כלי שפיתח אקמן לזיהוי הבעות פנים.</a:t>
            </a:r>
            <a:endParaRPr/>
          </a:p>
          <a:p>
            <a:pPr indent="-228600" lvl="0" marL="228600" rtl="1" algn="r">
              <a:lnSpc>
                <a:spcPct val="110000"/>
              </a:lnSpc>
              <a:spcBef>
                <a:spcPts val="700"/>
              </a:spcBef>
              <a:spcAft>
                <a:spcPts val="0"/>
              </a:spcAft>
              <a:buSzPts val="3200"/>
              <a:buChar char="•"/>
            </a:pPr>
            <a:r>
              <a:rPr lang="iw-IL" sz="3200">
                <a:latin typeface="Arial"/>
                <a:ea typeface="Arial"/>
                <a:cs typeface="Arial"/>
                <a:sym typeface="Arial"/>
              </a:rPr>
              <a:t>מודל EASI</a:t>
            </a:r>
            <a:endParaRPr sz="3200">
              <a:latin typeface="Arial"/>
              <a:ea typeface="Arial"/>
              <a:cs typeface="Arial"/>
              <a:sym typeface="Arial"/>
            </a:endParaRPr>
          </a:p>
          <a:p>
            <a:pPr indent="-25400" lvl="0" marL="228600" rtl="1" algn="r">
              <a:lnSpc>
                <a:spcPct val="110000"/>
              </a:lnSpc>
              <a:spcBef>
                <a:spcPts val="700"/>
              </a:spcBef>
              <a:spcAft>
                <a:spcPts val="0"/>
              </a:spcAft>
              <a:buSzPts val="3200"/>
              <a:buNone/>
            </a:pPr>
            <a:r>
              <a:t/>
            </a:r>
            <a:endParaRPr sz="3200">
              <a:latin typeface="Arial"/>
              <a:ea typeface="Arial"/>
              <a:cs typeface="Arial"/>
              <a:sym typeface="Arial"/>
            </a:endParaRPr>
          </a:p>
          <a:p>
            <a:pPr indent="-25400" lvl="0" marL="228600" rtl="1" algn="r">
              <a:lnSpc>
                <a:spcPct val="110000"/>
              </a:lnSpc>
              <a:spcBef>
                <a:spcPts val="700"/>
              </a:spcBef>
              <a:spcAft>
                <a:spcPts val="0"/>
              </a:spcAft>
              <a:buSzPts val="3200"/>
              <a:buNone/>
            </a:pPr>
            <a:r>
              <a:t/>
            </a:r>
            <a:endParaRPr sz="3200">
              <a:latin typeface="Arial"/>
              <a:ea typeface="Arial"/>
              <a:cs typeface="Arial"/>
              <a:sym typeface="Arial"/>
            </a:endParaRPr>
          </a:p>
          <a:p>
            <a:pPr indent="-25400" lvl="3" marL="1600200" rtl="1" algn="r">
              <a:lnSpc>
                <a:spcPct val="110000"/>
              </a:lnSpc>
              <a:spcBef>
                <a:spcPts val="700"/>
              </a:spcBef>
              <a:spcAft>
                <a:spcPts val="0"/>
              </a:spcAft>
              <a:buSzPts val="3200"/>
              <a:buNone/>
            </a:pPr>
            <a:r>
              <a:t/>
            </a:r>
            <a:endParaRPr sz="3200">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pic>
        <p:nvPicPr>
          <p:cNvPr id="444" name="Google Shape;444;p39"/>
          <p:cNvPicPr preferRelativeResize="0"/>
          <p:nvPr>
            <p:ph idx="1" type="body"/>
          </p:nvPr>
        </p:nvPicPr>
        <p:blipFill rotWithShape="1">
          <a:blip r:embed="rId3">
            <a:alphaModFix/>
          </a:blip>
          <a:srcRect b="0" l="0" r="0" t="0"/>
          <a:stretch/>
        </p:blipFill>
        <p:spPr>
          <a:xfrm>
            <a:off x="998291" y="77896"/>
            <a:ext cx="10059611" cy="6780104"/>
          </a:xfrm>
          <a:prstGeom prst="rect">
            <a:avLst/>
          </a:prstGeom>
          <a:noFill/>
          <a:ln>
            <a:noFill/>
          </a:ln>
        </p:spPr>
      </p:pic>
      <p:sp>
        <p:nvSpPr>
          <p:cNvPr id="445" name="Google Shape;445;p39"/>
          <p:cNvSpPr txBox="1"/>
          <p:nvPr>
            <p:ph type="title"/>
          </p:nvPr>
        </p:nvSpPr>
        <p:spPr>
          <a:xfrm>
            <a:off x="998291" y="2145084"/>
            <a:ext cx="10178322" cy="1492132"/>
          </a:xfrm>
          <a:prstGeom prst="rect">
            <a:avLst/>
          </a:prstGeom>
          <a:noFill/>
          <a:ln>
            <a:noFill/>
          </a:ln>
        </p:spPr>
        <p:txBody>
          <a:bodyPr anchorCtr="0" anchor="t" bIns="45700" lIns="91425" spcFirstLastPara="1" rIns="91425" wrap="square" tIns="45700">
            <a:noAutofit/>
          </a:bodyPr>
          <a:lstStyle/>
          <a:p>
            <a:pPr indent="0" lvl="0" marL="0" rtl="1" algn="ctr">
              <a:lnSpc>
                <a:spcPct val="90000"/>
              </a:lnSpc>
              <a:spcBef>
                <a:spcPts val="0"/>
              </a:spcBef>
              <a:spcAft>
                <a:spcPts val="0"/>
              </a:spcAft>
              <a:buClr>
                <a:schemeClr val="dk1"/>
              </a:buClr>
              <a:buSzPts val="6600"/>
              <a:buFont typeface="Arial"/>
              <a:buNone/>
            </a:pPr>
            <a:r>
              <a:rPr lang="iw-IL" sz="6600">
                <a:solidFill>
                  <a:schemeClr val="dk1"/>
                </a:solidFill>
                <a:latin typeface="Arial"/>
                <a:ea typeface="Arial"/>
                <a:cs typeface="Arial"/>
                <a:sym typeface="Arial"/>
              </a:rPr>
              <a:t>שיהיה בהצלחה</a:t>
            </a:r>
            <a:br>
              <a:rPr lang="iw-IL" sz="6600">
                <a:solidFill>
                  <a:schemeClr val="dk1"/>
                </a:solidFill>
                <a:latin typeface="Arial"/>
                <a:ea typeface="Arial"/>
                <a:cs typeface="Arial"/>
                <a:sym typeface="Arial"/>
              </a:rPr>
            </a:br>
            <a:r>
              <a:rPr lang="iw-IL" sz="6600">
                <a:solidFill>
                  <a:schemeClr val="dk1"/>
                </a:solidFill>
                <a:latin typeface="Arial"/>
                <a:ea typeface="Arial"/>
                <a:cs typeface="Arial"/>
                <a:sym typeface="Arial"/>
              </a:rPr>
              <a:t>והעיקר תרגישו טוב</a:t>
            </a:r>
            <a:endParaRPr sz="66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4"/>
          <p:cNvPicPr preferRelativeResize="0"/>
          <p:nvPr/>
        </p:nvPicPr>
        <p:blipFill rotWithShape="1">
          <a:blip r:embed="rId3">
            <a:alphaModFix/>
          </a:blip>
          <a:srcRect b="0" l="59891" r="21817" t="7778"/>
          <a:stretch/>
        </p:blipFill>
        <p:spPr>
          <a:xfrm>
            <a:off x="6588188" y="1060753"/>
            <a:ext cx="2616200" cy="2857166"/>
          </a:xfrm>
          <a:prstGeom prst="rect">
            <a:avLst/>
          </a:prstGeom>
          <a:noFill/>
          <a:ln>
            <a:noFill/>
          </a:ln>
        </p:spPr>
      </p:pic>
      <p:pic>
        <p:nvPicPr>
          <p:cNvPr id="143" name="Google Shape;143;p4"/>
          <p:cNvPicPr preferRelativeResize="0"/>
          <p:nvPr/>
        </p:nvPicPr>
        <p:blipFill rotWithShape="1">
          <a:blip r:embed="rId3">
            <a:alphaModFix/>
          </a:blip>
          <a:srcRect b="5554" l="3678" r="78031" t="5000"/>
          <a:stretch/>
        </p:blipFill>
        <p:spPr>
          <a:xfrm>
            <a:off x="886499" y="3362568"/>
            <a:ext cx="2565400" cy="2717298"/>
          </a:xfrm>
          <a:prstGeom prst="rect">
            <a:avLst/>
          </a:prstGeom>
          <a:noFill/>
          <a:ln>
            <a:noFill/>
          </a:ln>
        </p:spPr>
      </p:pic>
      <p:pic>
        <p:nvPicPr>
          <p:cNvPr id="144" name="Google Shape;144;p4"/>
          <p:cNvPicPr preferRelativeResize="0"/>
          <p:nvPr/>
        </p:nvPicPr>
        <p:blipFill rotWithShape="1">
          <a:blip r:embed="rId3">
            <a:alphaModFix/>
          </a:blip>
          <a:srcRect b="7221" l="21728" r="58657" t="1665"/>
          <a:stretch/>
        </p:blipFill>
        <p:spPr>
          <a:xfrm>
            <a:off x="3610807" y="1525768"/>
            <a:ext cx="2818473" cy="2835764"/>
          </a:xfrm>
          <a:prstGeom prst="rect">
            <a:avLst/>
          </a:prstGeom>
          <a:noFill/>
          <a:ln>
            <a:noFill/>
          </a:ln>
        </p:spPr>
      </p:pic>
      <p:pic>
        <p:nvPicPr>
          <p:cNvPr id="145" name="Google Shape;145;p4"/>
          <p:cNvPicPr preferRelativeResize="0"/>
          <p:nvPr/>
        </p:nvPicPr>
        <p:blipFill rotWithShape="1">
          <a:blip r:embed="rId3">
            <a:alphaModFix/>
          </a:blip>
          <a:srcRect b="5001" l="41464" r="39883" t="0"/>
          <a:stretch/>
        </p:blipFill>
        <p:spPr>
          <a:xfrm>
            <a:off x="9204388" y="2918068"/>
            <a:ext cx="2616806" cy="2886928"/>
          </a:xfrm>
          <a:prstGeom prst="rect">
            <a:avLst/>
          </a:prstGeom>
          <a:noFill/>
          <a:ln>
            <a:noFill/>
          </a:ln>
        </p:spPr>
      </p:pic>
      <p:sp>
        <p:nvSpPr>
          <p:cNvPr id="146" name="Google Shape;146;p4"/>
          <p:cNvSpPr txBox="1"/>
          <p:nvPr/>
        </p:nvSpPr>
        <p:spPr>
          <a:xfrm>
            <a:off x="2848038" y="268966"/>
            <a:ext cx="90805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iw-IL" sz="2800" u="none" cap="none" strike="noStrike">
                <a:solidFill>
                  <a:schemeClr val="dk1"/>
                </a:solidFill>
                <a:latin typeface="Arial"/>
                <a:ea typeface="Arial"/>
                <a:cs typeface="Arial"/>
                <a:sym typeface="Arial"/>
              </a:rPr>
              <a:t>שילחו ריגשון לקבוצת הווטס אפ המשותפת</a:t>
            </a:r>
            <a:endParaRPr sz="2800">
              <a:solidFill>
                <a:schemeClr val="dk1"/>
              </a:solidFill>
              <a:latin typeface="Arial"/>
              <a:ea typeface="Arial"/>
              <a:cs typeface="Arial"/>
              <a:sym typeface="Arial"/>
            </a:endParaRPr>
          </a:p>
        </p:txBody>
      </p:sp>
      <p:sp>
        <p:nvSpPr>
          <p:cNvPr id="147" name="Google Shape;147;p4"/>
          <p:cNvSpPr txBox="1"/>
          <p:nvPr/>
        </p:nvSpPr>
        <p:spPr>
          <a:xfrm>
            <a:off x="2619633" y="6303635"/>
            <a:ext cx="605481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w-IL" sz="1800">
                <a:solidFill>
                  <a:schemeClr val="dk1"/>
                </a:solidFill>
                <a:latin typeface="Arial"/>
                <a:ea typeface="Arial"/>
                <a:cs typeface="Arial"/>
                <a:sym typeface="Arial"/>
              </a:rPr>
              <a:t>**אפשרי לבקש לצייר על גליון נייר ולשים מול המסך</a:t>
            </a:r>
            <a:endParaRPr sz="1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1822"/>
                                        <p:tgtEl>
                                          <p:spTgt spid="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
                                        <p:tgtEl>
                                          <p:spTgt spid="1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2000"/>
                                        <p:tgtEl>
                                          <p:spTgt spid="1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gtEl>
                                        <p:attrNameLst>
                                          <p:attrName>style.visibility</p:attrName>
                                        </p:attrNameLst>
                                      </p:cBhvr>
                                      <p:to>
                                        <p:strVal val="visible"/>
                                      </p:to>
                                    </p:set>
                                    <p:anim calcmode="lin" valueType="num">
                                      <p:cBhvr additive="base">
                                        <p:cTn dur="500"/>
                                        <p:tgtEl>
                                          <p:spTgt spid="14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5"/>
          <p:cNvSpPr txBox="1"/>
          <p:nvPr>
            <p:ph type="title"/>
          </p:nvPr>
        </p:nvSpPr>
        <p:spPr>
          <a:xfrm>
            <a:off x="1251678" y="494269"/>
            <a:ext cx="10178322" cy="1380247"/>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b="1" lang="iw-IL">
                <a:latin typeface="Arial"/>
                <a:ea typeface="Arial"/>
                <a:cs typeface="Arial"/>
                <a:sym typeface="Arial"/>
              </a:rPr>
              <a:t>ננסה להגדיר ביחד מהו רגש</a:t>
            </a:r>
            <a:endParaRPr b="1">
              <a:latin typeface="Arial"/>
              <a:ea typeface="Arial"/>
              <a:cs typeface="Arial"/>
              <a:sym typeface="Arial"/>
            </a:endParaRPr>
          </a:p>
        </p:txBody>
      </p:sp>
      <p:sp>
        <p:nvSpPr>
          <p:cNvPr id="153" name="Google Shape;153;p5"/>
          <p:cNvSpPr txBox="1"/>
          <p:nvPr>
            <p:ph idx="1" type="body"/>
          </p:nvPr>
        </p:nvSpPr>
        <p:spPr>
          <a:xfrm>
            <a:off x="1251678" y="2323071"/>
            <a:ext cx="10178322" cy="3593591"/>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000"/>
              <a:buChar char="•"/>
            </a:pPr>
            <a:r>
              <a:rPr b="1" lang="iw-IL">
                <a:latin typeface="Arial"/>
                <a:ea typeface="Arial"/>
                <a:cs typeface="Arial"/>
                <a:sym typeface="Arial"/>
              </a:rPr>
              <a:t>היכנסו לקישור המצורף וכיתבו מתוך מה שראינו מהו לדעתכם הרגש</a:t>
            </a:r>
            <a:endParaRPr/>
          </a:p>
          <a:p>
            <a:pPr indent="-101600" lvl="0" marL="228600" rtl="1" algn="r">
              <a:lnSpc>
                <a:spcPct val="110000"/>
              </a:lnSpc>
              <a:spcBef>
                <a:spcPts val="700"/>
              </a:spcBef>
              <a:spcAft>
                <a:spcPts val="0"/>
              </a:spcAft>
              <a:buSzPts val="2000"/>
              <a:buNone/>
            </a:pPr>
            <a:r>
              <a:t/>
            </a:r>
            <a:endParaRPr b="1">
              <a:latin typeface="Arial"/>
              <a:ea typeface="Arial"/>
              <a:cs typeface="Arial"/>
              <a:sym typeface="Arial"/>
            </a:endParaRPr>
          </a:p>
          <a:p>
            <a:pPr indent="-228600" lvl="0" marL="228600" rtl="1" algn="r">
              <a:lnSpc>
                <a:spcPct val="110000"/>
              </a:lnSpc>
              <a:spcBef>
                <a:spcPts val="700"/>
              </a:spcBef>
              <a:spcAft>
                <a:spcPts val="0"/>
              </a:spcAft>
              <a:buSzPts val="2000"/>
              <a:buChar char="•"/>
            </a:pPr>
            <a:r>
              <a:rPr b="1" lang="iw-IL" u="sng">
                <a:solidFill>
                  <a:schemeClr val="hlink"/>
                </a:solidFill>
                <a:latin typeface="Arial"/>
                <a:ea typeface="Arial"/>
                <a:cs typeface="Arial"/>
                <a:sym typeface="Arial"/>
                <a:hlinkClick r:id="rId3"/>
              </a:rPr>
              <a:t>מהו רגש?</a:t>
            </a:r>
            <a:endParaRPr b="1">
              <a:latin typeface="Arial"/>
              <a:ea typeface="Arial"/>
              <a:cs typeface="Arial"/>
              <a:sym typeface="Arial"/>
            </a:endParaRPr>
          </a:p>
          <a:p>
            <a:pPr indent="-228600" lvl="0" marL="228600" rtl="1" algn="r">
              <a:lnSpc>
                <a:spcPct val="110000"/>
              </a:lnSpc>
              <a:spcBef>
                <a:spcPts val="700"/>
              </a:spcBef>
              <a:spcAft>
                <a:spcPts val="0"/>
              </a:spcAft>
              <a:buSzPts val="2000"/>
              <a:buChar char="•"/>
            </a:pPr>
            <a:r>
              <a:rPr b="1" lang="iw-IL">
                <a:latin typeface="Arial"/>
                <a:ea typeface="Arial"/>
                <a:cs typeface="Arial"/>
                <a:sym typeface="Arial"/>
              </a:rPr>
              <a:t>ניתן לכתוב גם בפאדלט</a:t>
            </a:r>
            <a:endParaRPr b="1">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6"/>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אם כך  מהו רגש? </a:t>
            </a:r>
            <a:endParaRPr/>
          </a:p>
        </p:txBody>
      </p:sp>
      <p:sp>
        <p:nvSpPr>
          <p:cNvPr id="159" name="Google Shape;159;p6"/>
          <p:cNvSpPr txBox="1"/>
          <p:nvPr>
            <p:ph idx="1" type="body"/>
          </p:nvPr>
        </p:nvSpPr>
        <p:spPr>
          <a:xfrm>
            <a:off x="516000" y="2038350"/>
            <a:ext cx="11160000" cy="4117295"/>
          </a:xfrm>
          <a:prstGeom prst="rect">
            <a:avLst/>
          </a:prstGeom>
          <a:noFill/>
          <a:ln>
            <a:noFill/>
          </a:ln>
        </p:spPr>
        <p:txBody>
          <a:bodyPr anchorCtr="0" anchor="t" bIns="45700" lIns="91425" spcFirstLastPara="1" rIns="91425" wrap="square" tIns="45700">
            <a:normAutofit/>
          </a:bodyPr>
          <a:lstStyle/>
          <a:p>
            <a:pPr indent="-101600" lvl="0" marL="228600" rtl="1" algn="r">
              <a:lnSpc>
                <a:spcPct val="110000"/>
              </a:lnSpc>
              <a:spcBef>
                <a:spcPts val="0"/>
              </a:spcBef>
              <a:spcAft>
                <a:spcPts val="0"/>
              </a:spcAft>
              <a:buSzPts val="2000"/>
              <a:buFont typeface="Noto Sans Symbols"/>
              <a:buNone/>
            </a:pPr>
            <a:r>
              <a:t/>
            </a:r>
            <a:endParaRPr/>
          </a:p>
          <a:p>
            <a:pPr indent="-101600" lvl="0" marL="228600" rtl="1" algn="r">
              <a:lnSpc>
                <a:spcPct val="110000"/>
              </a:lnSpc>
              <a:spcBef>
                <a:spcPts val="700"/>
              </a:spcBef>
              <a:spcAft>
                <a:spcPts val="0"/>
              </a:spcAft>
              <a:buSzPts val="2000"/>
              <a:buFont typeface="Noto Sans Symbols"/>
              <a:buNone/>
            </a:pPr>
            <a:r>
              <a:t/>
            </a:r>
            <a:endParaRPr/>
          </a:p>
          <a:p>
            <a:pPr indent="-101600" lvl="0" marL="228600" rtl="1" algn="r">
              <a:lnSpc>
                <a:spcPct val="110000"/>
              </a:lnSpc>
              <a:spcBef>
                <a:spcPts val="700"/>
              </a:spcBef>
              <a:spcAft>
                <a:spcPts val="0"/>
              </a:spcAft>
              <a:buSzPts val="2000"/>
              <a:buFont typeface="Noto Sans Symbols"/>
              <a:buNone/>
            </a:pPr>
            <a:r>
              <a:t/>
            </a:r>
            <a:endParaRPr/>
          </a:p>
          <a:p>
            <a:pPr indent="-101600" lvl="0" marL="228600" rtl="1" algn="r">
              <a:lnSpc>
                <a:spcPct val="110000"/>
              </a:lnSpc>
              <a:spcBef>
                <a:spcPts val="700"/>
              </a:spcBef>
              <a:spcAft>
                <a:spcPts val="0"/>
              </a:spcAft>
              <a:buSzPts val="2000"/>
              <a:buFont typeface="Noto Sans Symbols"/>
              <a:buNone/>
            </a:pPr>
            <a:r>
              <a:t/>
            </a:r>
            <a:endParaRPr/>
          </a:p>
        </p:txBody>
      </p:sp>
      <p:pic>
        <p:nvPicPr>
          <p:cNvPr id="160" name="Google Shape;160;p6"/>
          <p:cNvPicPr preferRelativeResize="0"/>
          <p:nvPr/>
        </p:nvPicPr>
        <p:blipFill rotWithShape="1">
          <a:blip r:embed="rId3">
            <a:alphaModFix/>
          </a:blip>
          <a:srcRect b="0" l="0" r="0" t="0"/>
          <a:stretch/>
        </p:blipFill>
        <p:spPr>
          <a:xfrm>
            <a:off x="2713101" y="1179192"/>
            <a:ext cx="6943725" cy="695325"/>
          </a:xfrm>
          <a:prstGeom prst="rect">
            <a:avLst/>
          </a:prstGeom>
          <a:noFill/>
          <a:ln>
            <a:noFill/>
          </a:ln>
          <a:effectLst>
            <a:outerShdw blurRad="292100" rotWithShape="0" algn="tl" dir="2700000" dist="139700">
              <a:srgbClr val="333333">
                <a:alpha val="64705"/>
              </a:srgbClr>
            </a:outerShdw>
          </a:effectLst>
        </p:spPr>
      </p:pic>
      <p:sp>
        <p:nvSpPr>
          <p:cNvPr id="161" name="Google Shape;161;p6"/>
          <p:cNvSpPr/>
          <p:nvPr/>
        </p:nvSpPr>
        <p:spPr>
          <a:xfrm>
            <a:off x="1477902" y="2038349"/>
            <a:ext cx="9031459" cy="4524315"/>
          </a:xfrm>
          <a:prstGeom prst="rect">
            <a:avLst/>
          </a:prstGeom>
          <a:noFill/>
          <a:ln>
            <a:noFill/>
          </a:ln>
        </p:spPr>
        <p:txBody>
          <a:bodyPr anchorCtr="0" anchor="t" bIns="45700" lIns="91425" spcFirstLastPara="1" rIns="91425" wrap="square" tIns="45700">
            <a:spAutoFit/>
          </a:bodyPr>
          <a:lstStyle/>
          <a:p>
            <a:pPr indent="-457200" lvl="0" marL="533400" marR="0" rtl="1" algn="r">
              <a:lnSpc>
                <a:spcPct val="150000"/>
              </a:lnSpc>
              <a:spcBef>
                <a:spcPts val="0"/>
              </a:spcBef>
              <a:spcAft>
                <a:spcPts val="0"/>
              </a:spcAft>
              <a:buClr>
                <a:srgbClr val="002060"/>
              </a:buClr>
              <a:buSzPts val="2400"/>
              <a:buFont typeface="Noto Sans Symbols"/>
              <a:buChar char="❑"/>
            </a:pPr>
            <a:r>
              <a:rPr b="1" lang="iw-IL" sz="2400">
                <a:solidFill>
                  <a:srgbClr val="002060"/>
                </a:solidFill>
                <a:latin typeface="Arial"/>
                <a:ea typeface="Arial"/>
                <a:cs typeface="Arial"/>
                <a:sym typeface="Arial"/>
              </a:rPr>
              <a:t>רגש - </a:t>
            </a:r>
            <a:r>
              <a:rPr lang="iw-IL" sz="2400">
                <a:solidFill>
                  <a:srgbClr val="002060"/>
                </a:solidFill>
                <a:latin typeface="Arial"/>
                <a:ea typeface="Arial"/>
                <a:cs typeface="Arial"/>
                <a:sym typeface="Arial"/>
              </a:rPr>
              <a:t>תחושה פנימית, מערכת התראה העוזרת לנו לזהות שינויים בעלי משמעות עבורנו ולהגיב אליהם בהתאם. </a:t>
            </a:r>
            <a:br>
              <a:rPr lang="iw-IL" sz="2400">
                <a:solidFill>
                  <a:srgbClr val="002060"/>
                </a:solidFill>
                <a:latin typeface="Arial"/>
                <a:ea typeface="Arial"/>
                <a:cs typeface="Arial"/>
                <a:sym typeface="Arial"/>
              </a:rPr>
            </a:br>
            <a:endParaRPr sz="2400">
              <a:solidFill>
                <a:srgbClr val="002060"/>
              </a:solidFill>
              <a:latin typeface="Arial"/>
              <a:ea typeface="Arial"/>
              <a:cs typeface="Arial"/>
              <a:sym typeface="Arial"/>
            </a:endParaRPr>
          </a:p>
          <a:p>
            <a:pPr indent="-457200" lvl="0" marL="533400" marR="0" rtl="1" algn="r">
              <a:lnSpc>
                <a:spcPct val="150000"/>
              </a:lnSpc>
              <a:spcBef>
                <a:spcPts val="0"/>
              </a:spcBef>
              <a:spcAft>
                <a:spcPts val="0"/>
              </a:spcAft>
              <a:buClr>
                <a:srgbClr val="002060"/>
              </a:buClr>
              <a:buSzPts val="2400"/>
              <a:buFont typeface="Noto Sans Symbols"/>
              <a:buChar char="❑"/>
            </a:pPr>
            <a:r>
              <a:rPr b="1" lang="iw-IL" sz="2400">
                <a:solidFill>
                  <a:srgbClr val="002060"/>
                </a:solidFill>
                <a:latin typeface="Arial"/>
                <a:ea typeface="Arial"/>
                <a:cs typeface="Arial"/>
                <a:sym typeface="Arial"/>
              </a:rPr>
              <a:t>רגש הוא מצב נפשי -גופני </a:t>
            </a:r>
            <a:r>
              <a:rPr lang="iw-IL" sz="2400">
                <a:solidFill>
                  <a:srgbClr val="002060"/>
                </a:solidFill>
                <a:latin typeface="Arial"/>
                <a:ea typeface="Arial"/>
                <a:cs typeface="Arial"/>
                <a:sym typeface="Arial"/>
              </a:rPr>
              <a:t>שיש לו ביטויים סובייקטיביים ואובייקטיביים. הרגש עשוי להתבטא במידות שונות של עוררות גופנית נעימה או בלתי-נעימה, בדפוסי מחשבה מסוימים וכן בהתנהגות</a:t>
            </a:r>
            <a:endParaRPr/>
          </a:p>
          <a:p>
            <a:pPr indent="0" lvl="0" marL="76200" marR="0" rtl="1" algn="r">
              <a:lnSpc>
                <a:spcPct val="150000"/>
              </a:lnSpc>
              <a:spcBef>
                <a:spcPts val="0"/>
              </a:spcBef>
              <a:spcAft>
                <a:spcPts val="0"/>
              </a:spcAft>
              <a:buNone/>
            </a:pPr>
            <a:r>
              <a:rPr lang="iw-IL" sz="1800">
                <a:solidFill>
                  <a:srgbClr val="002060"/>
                </a:solidFill>
                <a:latin typeface="Arial"/>
                <a:ea typeface="Arial"/>
                <a:cs typeface="Arial"/>
                <a:sym typeface="Arial"/>
              </a:rPr>
              <a:t>        (מתוך אהרון בן זאב: ישר מהלב: רגשות בחיי היום יום)</a:t>
            </a:r>
            <a:endParaRPr/>
          </a:p>
          <a:p>
            <a:pPr indent="-304800" lvl="0" marL="533400" marR="0" rtl="1" algn="r">
              <a:lnSpc>
                <a:spcPct val="150000"/>
              </a:lnSpc>
              <a:spcBef>
                <a:spcPts val="0"/>
              </a:spcBef>
              <a:spcAft>
                <a:spcPts val="0"/>
              </a:spcAft>
              <a:buClr>
                <a:srgbClr val="002060"/>
              </a:buClr>
              <a:buSzPts val="2400"/>
              <a:buFont typeface="Noto Sans Symbols"/>
              <a:buNone/>
            </a:pPr>
            <a:r>
              <a:t/>
            </a:r>
            <a:endParaRPr sz="24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7"/>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עוד על רגשות...</a:t>
            </a:r>
            <a:endParaRPr/>
          </a:p>
        </p:txBody>
      </p:sp>
      <p:sp>
        <p:nvSpPr>
          <p:cNvPr id="167" name="Google Shape;167;p7"/>
          <p:cNvSpPr txBox="1"/>
          <p:nvPr>
            <p:ph idx="1" type="body"/>
          </p:nvPr>
        </p:nvSpPr>
        <p:spPr>
          <a:xfrm>
            <a:off x="389390" y="1370353"/>
            <a:ext cx="11160000" cy="4117295"/>
          </a:xfrm>
          <a:prstGeom prst="rect">
            <a:avLst/>
          </a:prstGeom>
          <a:noFill/>
          <a:ln>
            <a:noFill/>
          </a:ln>
        </p:spPr>
        <p:txBody>
          <a:bodyPr anchorCtr="0" anchor="t" bIns="45700" lIns="91425" spcFirstLastPara="1" rIns="91425" wrap="square" tIns="45700">
            <a:normAutofit/>
          </a:bodyPr>
          <a:lstStyle/>
          <a:p>
            <a:pPr indent="-228600" lvl="0" marL="228600" rtl="1" algn="r">
              <a:lnSpc>
                <a:spcPct val="110000"/>
              </a:lnSpc>
              <a:spcBef>
                <a:spcPts val="0"/>
              </a:spcBef>
              <a:spcAft>
                <a:spcPts val="0"/>
              </a:spcAft>
              <a:buSzPts val="2400"/>
              <a:buFont typeface="Noto Sans Symbols"/>
              <a:buChar char="❑"/>
            </a:pPr>
            <a:r>
              <a:rPr lang="iw-IL" sz="2400">
                <a:solidFill>
                  <a:srgbClr val="002060"/>
                </a:solidFill>
                <a:latin typeface="Arial"/>
                <a:ea typeface="Arial"/>
                <a:cs typeface="Arial"/>
                <a:sym typeface="Arial"/>
              </a:rPr>
              <a:t>מדענים מתקשים להסכים ביניהם על משמעותו האמיתית של רגש/רגשות.</a:t>
            </a:r>
            <a:endParaRPr/>
          </a:p>
          <a:p>
            <a:pPr indent="-228600" lvl="0" marL="228600" rtl="1" algn="r">
              <a:lnSpc>
                <a:spcPct val="110000"/>
              </a:lnSpc>
              <a:spcBef>
                <a:spcPts val="700"/>
              </a:spcBef>
              <a:spcAft>
                <a:spcPts val="0"/>
              </a:spcAft>
              <a:buSzPts val="2400"/>
              <a:buFont typeface="Noto Sans Symbols"/>
              <a:buChar char="❑"/>
            </a:pPr>
            <a:r>
              <a:rPr lang="iw-IL" sz="2400">
                <a:solidFill>
                  <a:srgbClr val="002060"/>
                </a:solidFill>
                <a:latin typeface="Arial"/>
                <a:ea typeface="Arial"/>
                <a:cs typeface="Arial"/>
                <a:sym typeface="Arial"/>
              </a:rPr>
              <a:t>בשפה האנגלית מבחינים בין מספר מונחים המביעים רגש  בעוצמות שונות -</a:t>
            </a:r>
            <a:br>
              <a:rPr lang="iw-IL" sz="2400">
                <a:solidFill>
                  <a:srgbClr val="002060"/>
                </a:solidFill>
                <a:latin typeface="Arial"/>
                <a:ea typeface="Arial"/>
                <a:cs typeface="Arial"/>
                <a:sym typeface="Arial"/>
              </a:rPr>
            </a:br>
            <a:r>
              <a:rPr lang="iw-IL" sz="2400">
                <a:solidFill>
                  <a:srgbClr val="002060"/>
                </a:solidFill>
                <a:latin typeface="Arial"/>
                <a:ea typeface="Arial"/>
                <a:cs typeface="Arial"/>
                <a:sym typeface="Arial"/>
              </a:rPr>
              <a:t>Affect  - Emotion   - Mood  - Feeling</a:t>
            </a:r>
            <a:endParaRPr sz="2400">
              <a:solidFill>
                <a:srgbClr val="002060"/>
              </a:solidFill>
              <a:latin typeface="Arial"/>
              <a:ea typeface="Arial"/>
              <a:cs typeface="Arial"/>
              <a:sym typeface="Arial"/>
            </a:endParaRPr>
          </a:p>
          <a:p>
            <a:pPr indent="-228600" lvl="0" marL="228600" rtl="1" algn="r">
              <a:lnSpc>
                <a:spcPct val="110000"/>
              </a:lnSpc>
              <a:spcBef>
                <a:spcPts val="700"/>
              </a:spcBef>
              <a:spcAft>
                <a:spcPts val="0"/>
              </a:spcAft>
              <a:buSzPts val="2400"/>
              <a:buFont typeface="Noto Sans Symbols"/>
              <a:buChar char="❑"/>
            </a:pPr>
            <a:r>
              <a:rPr lang="iw-IL" sz="2400">
                <a:solidFill>
                  <a:srgbClr val="002060"/>
                </a:solidFill>
                <a:latin typeface="Arial"/>
                <a:ea typeface="Arial"/>
                <a:cs typeface="Arial"/>
                <a:sym typeface="Arial"/>
              </a:rPr>
              <a:t>רגשות מערבים תחושות, תגובות פיזיולוגיות (למשל כשמתרגשים), תנועות גוף,  והבעות פנים  -מספר הרגשות שאפשר לתאר מילולית שונה מתרבות לתרבות.</a:t>
            </a:r>
            <a:endParaRPr/>
          </a:p>
          <a:p>
            <a:pPr indent="-228600" lvl="0" marL="228600" rtl="1" algn="r">
              <a:lnSpc>
                <a:spcPct val="110000"/>
              </a:lnSpc>
              <a:spcBef>
                <a:spcPts val="700"/>
              </a:spcBef>
              <a:spcAft>
                <a:spcPts val="0"/>
              </a:spcAft>
              <a:buSzPts val="2400"/>
              <a:buFont typeface="Noto Sans Symbols"/>
              <a:buChar char="❑"/>
            </a:pPr>
            <a:r>
              <a:rPr lang="iw-IL" sz="2400">
                <a:solidFill>
                  <a:srgbClr val="002060"/>
                </a:solidFill>
                <a:latin typeface="Arial"/>
                <a:ea typeface="Arial"/>
                <a:cs typeface="Arial"/>
                <a:sym typeface="Arial"/>
              </a:rPr>
              <a:t>רוב החוקרים את התחום מסתמכים על דיווח עצמי של תחושות המתבסס </a:t>
            </a:r>
            <a:br>
              <a:rPr lang="iw-IL" sz="2400">
                <a:solidFill>
                  <a:srgbClr val="002060"/>
                </a:solidFill>
                <a:latin typeface="Arial"/>
                <a:ea typeface="Arial"/>
                <a:cs typeface="Arial"/>
                <a:sym typeface="Arial"/>
              </a:rPr>
            </a:br>
            <a:r>
              <a:rPr lang="iw-IL" sz="2400">
                <a:solidFill>
                  <a:srgbClr val="002060"/>
                </a:solidFill>
                <a:latin typeface="Arial"/>
                <a:ea typeface="Arial"/>
                <a:cs typeface="Arial"/>
                <a:sym typeface="Arial"/>
              </a:rPr>
              <a:t>פרשנות אישית מילולית , או באמצעות מעקב אחר הבעות פנים ומחוות גוף.</a:t>
            </a:r>
            <a:endParaRPr/>
          </a:p>
          <a:p>
            <a:pPr indent="-101600" lvl="0" marL="228600" rtl="1" algn="r">
              <a:lnSpc>
                <a:spcPct val="110000"/>
              </a:lnSpc>
              <a:spcBef>
                <a:spcPts val="700"/>
              </a:spcBef>
              <a:spcAft>
                <a:spcPts val="0"/>
              </a:spcAft>
              <a:buSzPts val="2000"/>
              <a:buFont typeface="Noto Sans Symbols"/>
              <a:buNone/>
            </a:pPr>
            <a:r>
              <a:t/>
            </a:r>
            <a:endParaRPr/>
          </a:p>
          <a:p>
            <a:pPr indent="-101600" lvl="0" marL="228600" rtl="1" algn="r">
              <a:lnSpc>
                <a:spcPct val="110000"/>
              </a:lnSpc>
              <a:spcBef>
                <a:spcPts val="700"/>
              </a:spcBef>
              <a:spcAft>
                <a:spcPts val="0"/>
              </a:spcAft>
              <a:buSzPts val="2000"/>
              <a:buFont typeface="Noto Sans Symbols"/>
              <a:buNone/>
            </a:pPr>
            <a:r>
              <a:t/>
            </a:r>
            <a:endParaRPr/>
          </a:p>
          <a:p>
            <a:pPr indent="-101600" lvl="0" marL="228600" rtl="1" algn="r">
              <a:lnSpc>
                <a:spcPct val="110000"/>
              </a:lnSpc>
              <a:spcBef>
                <a:spcPts val="700"/>
              </a:spcBef>
              <a:spcAft>
                <a:spcPts val="0"/>
              </a:spcAft>
              <a:buSzPts val="2000"/>
              <a:buFont typeface="Noto Sans Symbols"/>
              <a:buNone/>
            </a:pPr>
            <a:r>
              <a:t/>
            </a:r>
            <a:endParaRPr/>
          </a:p>
          <a:p>
            <a:pPr indent="-101600" lvl="0" marL="228600" rtl="1" algn="r">
              <a:lnSpc>
                <a:spcPct val="110000"/>
              </a:lnSpc>
              <a:spcBef>
                <a:spcPts val="700"/>
              </a:spcBef>
              <a:spcAft>
                <a:spcPts val="0"/>
              </a:spcAft>
              <a:buSzPts val="2000"/>
              <a:buFont typeface="Noto Sans Symbols"/>
              <a:buNone/>
            </a:pPr>
            <a:r>
              <a:t/>
            </a:r>
            <a:endParaRPr/>
          </a:p>
        </p:txBody>
      </p:sp>
      <p:sp>
        <p:nvSpPr>
          <p:cNvPr id="168" name="Google Shape;168;p7"/>
          <p:cNvSpPr/>
          <p:nvPr/>
        </p:nvSpPr>
        <p:spPr>
          <a:xfrm>
            <a:off x="5583176" y="6244796"/>
            <a:ext cx="6092825"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iw-IL" sz="1100">
                <a:solidFill>
                  <a:schemeClr val="dk1"/>
                </a:solidFill>
                <a:latin typeface="Open Sans"/>
                <a:ea typeface="Open Sans"/>
                <a:cs typeface="Open Sans"/>
                <a:sym typeface="Open Sans"/>
              </a:rPr>
              <a:t>מאמר "כמה סוגי רגש קיימים?" - 2020 - Alan Cowen</a:t>
            </a:r>
            <a:r>
              <a:rPr b="1" lang="iw-IL" sz="700">
                <a:solidFill>
                  <a:schemeClr val="dk1"/>
                </a:solidFill>
                <a:latin typeface="Open Sans"/>
                <a:ea typeface="Open Sans"/>
                <a:cs typeface="Open Sans"/>
                <a:sym typeface="Open Sans"/>
              </a:rPr>
              <a:t>*</a:t>
            </a:r>
            <a:endParaRPr/>
          </a:p>
          <a:p>
            <a:pPr indent="0" lvl="0" marL="0" marR="0" rtl="0" algn="r">
              <a:spcBef>
                <a:spcPts val="0"/>
              </a:spcBef>
              <a:spcAft>
                <a:spcPts val="0"/>
              </a:spcAft>
              <a:buNone/>
            </a:pPr>
            <a:r>
              <a:rPr lang="iw-IL" sz="900">
                <a:solidFill>
                  <a:schemeClr val="dk1"/>
                </a:solidFill>
                <a:latin typeface="Open Sans"/>
                <a:ea typeface="Open Sans"/>
                <a:cs typeface="Open Sans"/>
                <a:sym typeface="Open Sans"/>
              </a:rPr>
              <a:t>המחלקה לפסיכולוגיה, אוניברסיטת קליפורניה, ברקלי, ברקלי, קליפורניה, ארצות הברית</a:t>
            </a:r>
            <a:endParaRPr sz="1800">
              <a:solidFill>
                <a:schemeClr val="dk1"/>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8"/>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chemeClr val="dk2"/>
              </a:buClr>
              <a:buSzPts val="5100"/>
              <a:buFont typeface="Arial"/>
              <a:buNone/>
            </a:pPr>
            <a:r>
              <a:rPr lang="iw-IL">
                <a:latin typeface="Arial"/>
                <a:ea typeface="Arial"/>
                <a:cs typeface="Arial"/>
                <a:sym typeface="Arial"/>
              </a:rPr>
              <a:t>מהו רגש?</a:t>
            </a:r>
            <a:endParaRPr/>
          </a:p>
        </p:txBody>
      </p:sp>
      <p:pic>
        <p:nvPicPr>
          <p:cNvPr id="174" name="Google Shape;174;p8" title="ￗﾑￗﾙￗﾪ ￗﾡￗﾤￗﾨ ￗﾜￗﾨￗﾒￗﾩￗﾕￗﾪ: ￗﾞￗﾔ ￗﾖￗﾔ ￗﾨￗﾒￗﾩ? (ￗﾡￗﾨￗﾘￗﾕￗﾟ 1)"/>
          <p:cNvPicPr preferRelativeResize="0"/>
          <p:nvPr/>
        </p:nvPicPr>
        <p:blipFill rotWithShape="1">
          <a:blip r:embed="rId3">
            <a:alphaModFix/>
          </a:blip>
          <a:srcRect b="0" l="0" r="0" t="0"/>
          <a:stretch/>
        </p:blipFill>
        <p:spPr>
          <a:xfrm>
            <a:off x="2307897" y="1244600"/>
            <a:ext cx="7109925" cy="4368800"/>
          </a:xfrm>
          <a:prstGeom prst="rect">
            <a:avLst/>
          </a:prstGeom>
          <a:noFill/>
          <a:ln>
            <a:noFill/>
          </a:ln>
          <a:effectLst>
            <a:outerShdw blurRad="190500" rotWithShape="0" algn="tl">
              <a:srgbClr val="000000">
                <a:alpha val="69803"/>
              </a:srgbClr>
            </a:outerShdw>
          </a:effectLst>
        </p:spPr>
      </p:pic>
      <p:sp>
        <p:nvSpPr>
          <p:cNvPr id="175" name="Google Shape;175;p8"/>
          <p:cNvSpPr/>
          <p:nvPr/>
        </p:nvSpPr>
        <p:spPr>
          <a:xfrm>
            <a:off x="7848346" y="6229327"/>
            <a:ext cx="381021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iw-IL" sz="1800" u="sng">
                <a:solidFill>
                  <a:schemeClr val="dk1"/>
                </a:solidFill>
                <a:latin typeface="Gill Sans"/>
                <a:ea typeface="Gill Sans"/>
                <a:cs typeface="Gill Sans"/>
                <a:sym typeface="Gill Sans"/>
                <a:hlinkClick r:id="rId4">
                  <a:extLst>
                    <a:ext uri="{A12FA001-AC4F-418D-AE19-62706E023703}">
                      <ahyp:hlinkClr val="tx"/>
                    </a:ext>
                  </a:extLst>
                </a:hlinkClick>
              </a:rPr>
              <a:t>https://www.hebpsy.net/page.asp?id=24</a:t>
            </a:r>
            <a:endParaRPr sz="1800">
              <a:solidFill>
                <a:schemeClr val="dk1"/>
              </a:solidFill>
              <a:latin typeface="Gill Sans"/>
              <a:ea typeface="Gill Sans"/>
              <a:cs typeface="Gill Sans"/>
              <a:sym typeface="Gill Sans"/>
            </a:endParaRPr>
          </a:p>
        </p:txBody>
      </p:sp>
      <p:sp>
        <p:nvSpPr>
          <p:cNvPr id="176" name="Google Shape;176;p8"/>
          <p:cNvSpPr/>
          <p:nvPr/>
        </p:nvSpPr>
        <p:spPr>
          <a:xfrm>
            <a:off x="8717173" y="5924906"/>
            <a:ext cx="249459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iw-IL" sz="2000">
                <a:solidFill>
                  <a:schemeClr val="accent1"/>
                </a:solidFill>
                <a:latin typeface="Gill Sans"/>
                <a:ea typeface="Gill Sans"/>
                <a:cs typeface="Gill Sans"/>
                <a:sym typeface="Gill Sans"/>
              </a:rPr>
              <a:t>מקור: בית ספר לרגשות</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9"/>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1" algn="ctr">
              <a:lnSpc>
                <a:spcPct val="90000"/>
              </a:lnSpc>
              <a:spcBef>
                <a:spcPts val="0"/>
              </a:spcBef>
              <a:spcAft>
                <a:spcPts val="0"/>
              </a:spcAft>
              <a:buClr>
                <a:srgbClr val="9E6100"/>
              </a:buClr>
              <a:buSzPts val="3600"/>
              <a:buFont typeface="Arial"/>
              <a:buNone/>
            </a:pPr>
            <a:r>
              <a:rPr lang="iw-IL" sz="3600">
                <a:solidFill>
                  <a:srgbClr val="9E6100"/>
                </a:solidFill>
                <a:latin typeface="Arial"/>
                <a:ea typeface="Arial"/>
                <a:cs typeface="Arial"/>
                <a:sym typeface="Arial"/>
              </a:rPr>
              <a:t>שאלות שכדאי לדון בהם המחברות את הנושא לעולמם הפנימי של התלמידים</a:t>
            </a:r>
            <a:endParaRPr sz="3600">
              <a:solidFill>
                <a:srgbClr val="9E6100"/>
              </a:solidFill>
              <a:latin typeface="Arial"/>
              <a:ea typeface="Arial"/>
              <a:cs typeface="Arial"/>
              <a:sym typeface="Arial"/>
            </a:endParaRPr>
          </a:p>
        </p:txBody>
      </p:sp>
      <p:sp>
        <p:nvSpPr>
          <p:cNvPr id="182" name="Google Shape;182;p9"/>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p>
            <a:pPr indent="0" lvl="0" marL="0" rtl="1" algn="r">
              <a:lnSpc>
                <a:spcPct val="110000"/>
              </a:lnSpc>
              <a:spcBef>
                <a:spcPts val="0"/>
              </a:spcBef>
              <a:spcAft>
                <a:spcPts val="0"/>
              </a:spcAft>
              <a:buSzPts val="2000"/>
              <a:buNone/>
            </a:pPr>
            <a:r>
              <a:rPr lang="iw-IL">
                <a:latin typeface="Arial"/>
                <a:ea typeface="Arial"/>
                <a:cs typeface="Arial"/>
                <a:sym typeface="Arial"/>
              </a:rPr>
              <a:t>-שאלות  לדיון : *מדוע חשוב לנו דעת מהו רגש? </a:t>
            </a:r>
            <a:endParaRPr>
              <a:latin typeface="Arial"/>
              <a:ea typeface="Arial"/>
              <a:cs typeface="Arial"/>
              <a:sym typeface="Arial"/>
            </a:endParaRPr>
          </a:p>
          <a:p>
            <a:pPr indent="0" lvl="0" marL="0" rtl="1" algn="r">
              <a:lnSpc>
                <a:spcPct val="110000"/>
              </a:lnSpc>
              <a:spcBef>
                <a:spcPts val="700"/>
              </a:spcBef>
              <a:spcAft>
                <a:spcPts val="0"/>
              </a:spcAft>
              <a:buSzPts val="2000"/>
              <a:buNone/>
            </a:pPr>
            <a:r>
              <a:rPr lang="iw-IL">
                <a:latin typeface="Arial"/>
                <a:ea typeface="Arial"/>
                <a:cs typeface="Arial"/>
                <a:sym typeface="Arial"/>
              </a:rPr>
              <a:t>                    *מדוע חשוב לזהות מה מרגישים? </a:t>
            </a:r>
            <a:endParaRPr>
              <a:latin typeface="Arial"/>
              <a:ea typeface="Arial"/>
              <a:cs typeface="Arial"/>
              <a:sym typeface="Arial"/>
            </a:endParaRPr>
          </a:p>
          <a:p>
            <a:pPr indent="0" lvl="0" marL="0" rtl="1" algn="r">
              <a:lnSpc>
                <a:spcPct val="110000"/>
              </a:lnSpc>
              <a:spcBef>
                <a:spcPts val="700"/>
              </a:spcBef>
              <a:spcAft>
                <a:spcPts val="0"/>
              </a:spcAft>
              <a:buSzPts val="2000"/>
              <a:buNone/>
            </a:pPr>
            <a:r>
              <a:rPr lang="iw-IL">
                <a:latin typeface="Arial"/>
                <a:ea typeface="Arial"/>
                <a:cs typeface="Arial"/>
                <a:sym typeface="Arial"/>
              </a:rPr>
              <a:t>                   *מדוע חשוב להיות מודע לרגש? </a:t>
            </a:r>
            <a:endParaRPr>
              <a:latin typeface="Arial"/>
              <a:ea typeface="Arial"/>
              <a:cs typeface="Arial"/>
              <a:sym typeface="Arial"/>
            </a:endParaRPr>
          </a:p>
          <a:p>
            <a:pPr indent="0" lvl="0" marL="0" rtl="1" algn="r">
              <a:lnSpc>
                <a:spcPct val="110000"/>
              </a:lnSpc>
              <a:spcBef>
                <a:spcPts val="700"/>
              </a:spcBef>
              <a:spcAft>
                <a:spcPts val="0"/>
              </a:spcAft>
              <a:buSzPts val="2000"/>
              <a:buNone/>
            </a:pPr>
            <a:r>
              <a:rPr lang="iw-IL">
                <a:latin typeface="Arial"/>
                <a:ea typeface="Arial"/>
                <a:cs typeface="Arial"/>
                <a:sym typeface="Arial"/>
              </a:rPr>
              <a:t> -נקודות למחשבה למורה: אדם "אילם" שחסרות לו מילים נוהג באלימות.</a:t>
            </a:r>
            <a:endParaRPr>
              <a:latin typeface="Arial"/>
              <a:ea typeface="Arial"/>
              <a:cs typeface="Arial"/>
              <a:sym typeface="Arial"/>
            </a:endParaRPr>
          </a:p>
          <a:p>
            <a:pPr indent="0" lvl="0" marL="0" rtl="1" algn="r">
              <a:lnSpc>
                <a:spcPct val="110000"/>
              </a:lnSpc>
              <a:spcBef>
                <a:spcPts val="700"/>
              </a:spcBef>
              <a:spcAft>
                <a:spcPts val="0"/>
              </a:spcAft>
              <a:buSzPts val="2000"/>
              <a:buNone/>
            </a:pPr>
            <a:r>
              <a:rPr lang="iw-IL">
                <a:latin typeface="Arial"/>
                <a:ea typeface="Arial"/>
                <a:cs typeface="Arial"/>
                <a:sym typeface="Arial"/>
              </a:rPr>
              <a:t>    כעס למשל יושב הרבה פעמים על חוסר אונים או עלבון. אם אצליח לומר לזולת שנפגעתי יש סיכוי שאהיה    מובן. אם רק אגיב בכעס ובתוקפנות- זה יסלים את הסיטואציה.</a:t>
            </a:r>
            <a:endParaRPr>
              <a:latin typeface="Arial"/>
              <a:ea typeface="Arial"/>
              <a:cs typeface="Arial"/>
              <a:sym typeface="Arial"/>
            </a:endParaRPr>
          </a:p>
          <a:p>
            <a:pPr indent="0" lvl="0" marL="0" rtl="1" algn="r">
              <a:lnSpc>
                <a:spcPct val="110000"/>
              </a:lnSpc>
              <a:spcBef>
                <a:spcPts val="700"/>
              </a:spcBef>
              <a:spcAft>
                <a:spcPts val="0"/>
              </a:spcAft>
              <a:buSzPts val="2000"/>
              <a:buNone/>
            </a:pPr>
            <a:r>
              <a:rPr lang="iw-IL">
                <a:latin typeface="Arial"/>
                <a:ea typeface="Arial"/>
                <a:cs typeface="Arial"/>
                <a:sym typeface="Arial"/>
              </a:rPr>
              <a:t>להדגיש שהפרשנות שלנו וההתנהגות שלנו מושפעת מהרגשות שלנו </a:t>
            </a:r>
            <a:endParaRPr>
              <a:latin typeface="Arial"/>
              <a:ea typeface="Arial"/>
              <a:cs typeface="Arial"/>
              <a:sym typeface="Arial"/>
            </a:endParaRPr>
          </a:p>
          <a:p>
            <a:pPr indent="-101600" lvl="0" marL="228600" rtl="1" algn="r">
              <a:lnSpc>
                <a:spcPct val="110000"/>
              </a:lnSpc>
              <a:spcBef>
                <a:spcPts val="700"/>
              </a:spcBef>
              <a:spcAft>
                <a:spcPts val="0"/>
              </a:spcAft>
              <a:buSzPts val="2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adge">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ערכת נושא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adge">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2020-11-15T12:58:32Z</dcterms:created>
  <dc:creator>קוקו</dc:creator>
</cp:coreProperties>
</file>